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83" r:id="rId27"/>
    <p:sldId id="284" r:id="rId28"/>
    <p:sldId id="285" r:id="rId29"/>
    <p:sldId id="286" r:id="rId30"/>
    <p:sldId id="287" r:id="rId31"/>
    <p:sldId id="288" r:id="rId32"/>
    <p:sldId id="279" r:id="rId33"/>
    <p:sldId id="289" r:id="rId34"/>
    <p:sldId id="292" r:id="rId35"/>
    <p:sldId id="290" r:id="rId36"/>
    <p:sldId id="291" r:id="rId37"/>
    <p:sldId id="293" r:id="rId38"/>
    <p:sldId id="294" r:id="rId39"/>
    <p:sldId id="295" r:id="rId40"/>
    <p:sldId id="296" r:id="rId41"/>
    <p:sldId id="297" r:id="rId42"/>
    <p:sldId id="298" r:id="rId43"/>
    <p:sldId id="299" r:id="rId44"/>
    <p:sldId id="300" r:id="rId45"/>
    <p:sldId id="301" r:id="rId46"/>
    <p:sldId id="302" r:id="rId47"/>
    <p:sldId id="303" r:id="rId48"/>
    <p:sldId id="305" r:id="rId49"/>
    <p:sldId id="304"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7" d="100"/>
          <a:sy n="57" d="100"/>
        </p:scale>
        <p:origin x="12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ata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5.svg"/></Relationships>
</file>

<file path=ppt/diagrams/_rels/data13.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ata14.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diagrams/_rels/data15.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image" Target="../media/image104.svg"/><Relationship Id="rId16" Type="http://schemas.openxmlformats.org/officeDocument/2006/relationships/image" Target="../media/image118.svg"/><Relationship Id="rId1" Type="http://schemas.openxmlformats.org/officeDocument/2006/relationships/image" Target="../media/image103.png"/><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0.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30.png"/><Relationship Id="rId7" Type="http://schemas.openxmlformats.org/officeDocument/2006/relationships/image" Target="../media/image117.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ata21.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6.png"/><Relationship Id="rId7" Type="http://schemas.openxmlformats.org/officeDocument/2006/relationships/image" Target="../media/image92.png"/><Relationship Id="rId12" Type="http://schemas.openxmlformats.org/officeDocument/2006/relationships/image" Target="../media/image142.sv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11" Type="http://schemas.openxmlformats.org/officeDocument/2006/relationships/image" Target="../media/image141.png"/><Relationship Id="rId5" Type="http://schemas.openxmlformats.org/officeDocument/2006/relationships/image" Target="../media/image138.png"/><Relationship Id="rId10" Type="http://schemas.openxmlformats.org/officeDocument/2006/relationships/image" Target="../media/image17.svg"/><Relationship Id="rId4" Type="http://schemas.openxmlformats.org/officeDocument/2006/relationships/image" Target="../media/image137.svg"/><Relationship Id="rId9" Type="http://schemas.openxmlformats.org/officeDocument/2006/relationships/image" Target="../media/image16.png"/></Relationships>
</file>

<file path=ppt/diagrams/_rels/data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svg"/><Relationship Id="rId1" Type="http://schemas.openxmlformats.org/officeDocument/2006/relationships/image" Target="../media/image144.png"/><Relationship Id="rId4" Type="http://schemas.openxmlformats.org/officeDocument/2006/relationships/image" Target="../media/image147.svg"/></Relationships>
</file>

<file path=ppt/diagrams/_rels/data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ata25.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ata26.xml.rels><?xml version="1.0" encoding="UTF-8" standalone="yes"?>
<Relationships xmlns="http://schemas.openxmlformats.org/package/2006/relationships"><Relationship Id="rId8" Type="http://schemas.openxmlformats.org/officeDocument/2006/relationships/image" Target="../media/image173.sv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69.svg"/></Relationships>
</file>

<file path=ppt/diagrams/_rels/data2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svg"/><Relationship Id="rId1" Type="http://schemas.openxmlformats.org/officeDocument/2006/relationships/image" Target="../media/image174.png"/><Relationship Id="rId4" Type="http://schemas.openxmlformats.org/officeDocument/2006/relationships/image" Target="../media/image177.svg"/></Relationships>
</file>

<file path=ppt/diagrams/_rels/data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81.svg"/></Relationships>
</file>

<file path=ppt/diagrams/_rels/data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svg"/><Relationship Id="rId1" Type="http://schemas.openxmlformats.org/officeDocument/2006/relationships/image" Target="../media/image183.png"/><Relationship Id="rId4" Type="http://schemas.openxmlformats.org/officeDocument/2006/relationships/image" Target="../media/image186.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3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49.svg"/><Relationship Id="rId1" Type="http://schemas.openxmlformats.org/officeDocument/2006/relationships/image" Target="../media/image148.png"/><Relationship Id="rId4" Type="http://schemas.openxmlformats.org/officeDocument/2006/relationships/image" Target="../media/image188.svg"/></Relationships>
</file>

<file path=ppt/diagrams/_rels/data3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svg"/><Relationship Id="rId1" Type="http://schemas.openxmlformats.org/officeDocument/2006/relationships/image" Target="../media/image191.png"/><Relationship Id="rId4" Type="http://schemas.openxmlformats.org/officeDocument/2006/relationships/image" Target="../media/image194.svg"/></Relationships>
</file>

<file path=ppt/diagrams/_rels/data32.xml.rels><?xml version="1.0" encoding="UTF-8" standalone="yes"?>
<Relationships xmlns="http://schemas.openxmlformats.org/package/2006/relationships"><Relationship Id="rId8" Type="http://schemas.openxmlformats.org/officeDocument/2006/relationships/image" Target="../media/image201.sv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75.svg"/><Relationship Id="rId1" Type="http://schemas.openxmlformats.org/officeDocument/2006/relationships/image" Target="../media/image174.png"/><Relationship Id="rId6" Type="http://schemas.openxmlformats.org/officeDocument/2006/relationships/image" Target="../media/image199.svg"/><Relationship Id="rId5" Type="http://schemas.openxmlformats.org/officeDocument/2006/relationships/image" Target="../media/image198.png"/><Relationship Id="rId10" Type="http://schemas.openxmlformats.org/officeDocument/2006/relationships/image" Target="../media/image203.svg"/><Relationship Id="rId4" Type="http://schemas.openxmlformats.org/officeDocument/2006/relationships/image" Target="../media/image197.svg"/><Relationship Id="rId9" Type="http://schemas.openxmlformats.org/officeDocument/2006/relationships/image" Target="../media/image202.png"/></Relationships>
</file>

<file path=ppt/diagrams/_rels/data33.xml.rels><?xml version="1.0" encoding="UTF-8" standalone="yes"?>
<Relationships xmlns="http://schemas.openxmlformats.org/package/2006/relationships"><Relationship Id="rId8" Type="http://schemas.openxmlformats.org/officeDocument/2006/relationships/image" Target="../media/image211.sv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svg"/><Relationship Id="rId1" Type="http://schemas.openxmlformats.org/officeDocument/2006/relationships/image" Target="../media/image204.png"/><Relationship Id="rId6" Type="http://schemas.openxmlformats.org/officeDocument/2006/relationships/image" Target="../media/image209.svg"/><Relationship Id="rId5" Type="http://schemas.openxmlformats.org/officeDocument/2006/relationships/image" Target="../media/image208.png"/><Relationship Id="rId4" Type="http://schemas.openxmlformats.org/officeDocument/2006/relationships/image" Target="../media/image207.svg"/></Relationships>
</file>

<file path=ppt/diagrams/_rels/data34.xml.rels><?xml version="1.0" encoding="UTF-8" standalone="yes"?>
<Relationships xmlns="http://schemas.openxmlformats.org/package/2006/relationships"><Relationship Id="rId8" Type="http://schemas.openxmlformats.org/officeDocument/2006/relationships/image" Target="../media/image217.sv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177.svg"/><Relationship Id="rId1" Type="http://schemas.openxmlformats.org/officeDocument/2006/relationships/image" Target="../media/image176.png"/><Relationship Id="rId6" Type="http://schemas.openxmlformats.org/officeDocument/2006/relationships/image" Target="../media/image215.svg"/><Relationship Id="rId5" Type="http://schemas.openxmlformats.org/officeDocument/2006/relationships/image" Target="../media/image214.png"/><Relationship Id="rId10" Type="http://schemas.openxmlformats.org/officeDocument/2006/relationships/image" Target="../media/image219.svg"/><Relationship Id="rId4" Type="http://schemas.openxmlformats.org/officeDocument/2006/relationships/image" Target="../media/image213.svg"/><Relationship Id="rId9" Type="http://schemas.openxmlformats.org/officeDocument/2006/relationships/image" Target="../media/image218.pn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ata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2.png"/><Relationship Id="rId7" Type="http://schemas.openxmlformats.org/officeDocument/2006/relationships/image" Target="../media/image1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6.png"/><Relationship Id="rId7" Type="http://schemas.openxmlformats.org/officeDocument/2006/relationships/image" Target="../media/image62.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17.svg"/><Relationship Id="rId9"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5.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image" Target="../media/image104.svg"/><Relationship Id="rId16" Type="http://schemas.openxmlformats.org/officeDocument/2006/relationships/image" Target="../media/image118.svg"/><Relationship Id="rId1" Type="http://schemas.openxmlformats.org/officeDocument/2006/relationships/image" Target="../media/image103.png"/><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30.png"/><Relationship Id="rId7" Type="http://schemas.openxmlformats.org/officeDocument/2006/relationships/image" Target="../media/image117.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6.png"/><Relationship Id="rId7" Type="http://schemas.openxmlformats.org/officeDocument/2006/relationships/image" Target="../media/image92.png"/><Relationship Id="rId12" Type="http://schemas.openxmlformats.org/officeDocument/2006/relationships/image" Target="../media/image142.sv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11" Type="http://schemas.openxmlformats.org/officeDocument/2006/relationships/image" Target="../media/image141.png"/><Relationship Id="rId5" Type="http://schemas.openxmlformats.org/officeDocument/2006/relationships/image" Target="../media/image138.png"/><Relationship Id="rId10" Type="http://schemas.openxmlformats.org/officeDocument/2006/relationships/image" Target="../media/image17.svg"/><Relationship Id="rId4" Type="http://schemas.openxmlformats.org/officeDocument/2006/relationships/image" Target="../media/image137.svg"/><Relationship Id="rId9" Type="http://schemas.openxmlformats.org/officeDocument/2006/relationships/image" Target="../media/image16.png"/></Relationships>
</file>

<file path=ppt/diagrams/_rels/drawing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svg"/><Relationship Id="rId1" Type="http://schemas.openxmlformats.org/officeDocument/2006/relationships/image" Target="../media/image144.png"/><Relationship Id="rId4" Type="http://schemas.openxmlformats.org/officeDocument/2006/relationships/image" Target="../media/image147.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rawing25.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rawing26.xml.rels><?xml version="1.0" encoding="UTF-8" standalone="yes"?>
<Relationships xmlns="http://schemas.openxmlformats.org/package/2006/relationships"><Relationship Id="rId8" Type="http://schemas.openxmlformats.org/officeDocument/2006/relationships/image" Target="../media/image173.sv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69.svg"/></Relationships>
</file>

<file path=ppt/diagrams/_rels/drawing2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svg"/><Relationship Id="rId1" Type="http://schemas.openxmlformats.org/officeDocument/2006/relationships/image" Target="../media/image174.png"/><Relationship Id="rId4" Type="http://schemas.openxmlformats.org/officeDocument/2006/relationships/image" Target="../media/image177.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81.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svg"/><Relationship Id="rId1" Type="http://schemas.openxmlformats.org/officeDocument/2006/relationships/image" Target="../media/image183.png"/><Relationship Id="rId4" Type="http://schemas.openxmlformats.org/officeDocument/2006/relationships/image" Target="../media/image18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49.svg"/><Relationship Id="rId1" Type="http://schemas.openxmlformats.org/officeDocument/2006/relationships/image" Target="../media/image148.png"/><Relationship Id="rId4" Type="http://schemas.openxmlformats.org/officeDocument/2006/relationships/image" Target="../media/image188.svg"/></Relationships>
</file>

<file path=ppt/diagrams/_rels/drawing3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svg"/><Relationship Id="rId1" Type="http://schemas.openxmlformats.org/officeDocument/2006/relationships/image" Target="../media/image191.png"/><Relationship Id="rId4" Type="http://schemas.openxmlformats.org/officeDocument/2006/relationships/image" Target="../media/image194.svg"/></Relationships>
</file>

<file path=ppt/diagrams/_rels/drawing32.xml.rels><?xml version="1.0" encoding="UTF-8" standalone="yes"?>
<Relationships xmlns="http://schemas.openxmlformats.org/package/2006/relationships"><Relationship Id="rId8" Type="http://schemas.openxmlformats.org/officeDocument/2006/relationships/image" Target="../media/image201.sv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75.svg"/><Relationship Id="rId1" Type="http://schemas.openxmlformats.org/officeDocument/2006/relationships/image" Target="../media/image174.png"/><Relationship Id="rId6" Type="http://schemas.openxmlformats.org/officeDocument/2006/relationships/image" Target="../media/image199.svg"/><Relationship Id="rId5" Type="http://schemas.openxmlformats.org/officeDocument/2006/relationships/image" Target="../media/image198.png"/><Relationship Id="rId10" Type="http://schemas.openxmlformats.org/officeDocument/2006/relationships/image" Target="../media/image203.svg"/><Relationship Id="rId4" Type="http://schemas.openxmlformats.org/officeDocument/2006/relationships/image" Target="../media/image197.svg"/><Relationship Id="rId9" Type="http://schemas.openxmlformats.org/officeDocument/2006/relationships/image" Target="../media/image202.png"/></Relationships>
</file>

<file path=ppt/diagrams/_rels/drawing33.xml.rels><?xml version="1.0" encoding="UTF-8" standalone="yes"?>
<Relationships xmlns="http://schemas.openxmlformats.org/package/2006/relationships"><Relationship Id="rId8" Type="http://schemas.openxmlformats.org/officeDocument/2006/relationships/image" Target="../media/image211.sv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svg"/><Relationship Id="rId1" Type="http://schemas.openxmlformats.org/officeDocument/2006/relationships/image" Target="../media/image204.png"/><Relationship Id="rId6" Type="http://schemas.openxmlformats.org/officeDocument/2006/relationships/image" Target="../media/image209.svg"/><Relationship Id="rId5" Type="http://schemas.openxmlformats.org/officeDocument/2006/relationships/image" Target="../media/image208.png"/><Relationship Id="rId4" Type="http://schemas.openxmlformats.org/officeDocument/2006/relationships/image" Target="../media/image207.svg"/></Relationships>
</file>

<file path=ppt/diagrams/_rels/drawing34.xml.rels><?xml version="1.0" encoding="UTF-8" standalone="yes"?>
<Relationships xmlns="http://schemas.openxmlformats.org/package/2006/relationships"><Relationship Id="rId8" Type="http://schemas.openxmlformats.org/officeDocument/2006/relationships/image" Target="../media/image217.sv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177.svg"/><Relationship Id="rId1" Type="http://schemas.openxmlformats.org/officeDocument/2006/relationships/image" Target="../media/image176.png"/><Relationship Id="rId6" Type="http://schemas.openxmlformats.org/officeDocument/2006/relationships/image" Target="../media/image215.svg"/><Relationship Id="rId5" Type="http://schemas.openxmlformats.org/officeDocument/2006/relationships/image" Target="../media/image214.png"/><Relationship Id="rId10" Type="http://schemas.openxmlformats.org/officeDocument/2006/relationships/image" Target="../media/image219.svg"/><Relationship Id="rId4" Type="http://schemas.openxmlformats.org/officeDocument/2006/relationships/image" Target="../media/image213.svg"/><Relationship Id="rId9" Type="http://schemas.openxmlformats.org/officeDocument/2006/relationships/image" Target="../media/image21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2.png"/><Relationship Id="rId7" Type="http://schemas.openxmlformats.org/officeDocument/2006/relationships/image" Target="../media/image1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6.png"/><Relationship Id="rId7" Type="http://schemas.openxmlformats.org/officeDocument/2006/relationships/image" Target="../media/image62.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17.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E8C3A519-68D2-43A5-A7F8-E3E2F82A2E0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F0A830-A455-4348-8E63-FE69D725E9D5}">
      <dgm:prSet/>
      <dgm:spPr/>
      <dgm:t>
        <a:bodyPr/>
        <a:lstStyle/>
        <a:p>
          <a:r>
            <a:rPr lang="en-US"/>
            <a:t>Understand the structure and components of time series data.</a:t>
          </a:r>
        </a:p>
      </dgm:t>
    </dgm:pt>
    <dgm:pt modelId="{BAA0BCAB-ECC5-4DD5-AF72-9C5691C7661E}" type="parTrans" cxnId="{DF4E3BA6-49B4-4EFF-8CF2-510235D3B213}">
      <dgm:prSet/>
      <dgm:spPr/>
      <dgm:t>
        <a:bodyPr/>
        <a:lstStyle/>
        <a:p>
          <a:endParaRPr lang="en-US"/>
        </a:p>
      </dgm:t>
    </dgm:pt>
    <dgm:pt modelId="{A84F8B1E-8D91-4F93-AE78-BF6F1FC281A8}" type="sibTrans" cxnId="{DF4E3BA6-49B4-4EFF-8CF2-510235D3B213}">
      <dgm:prSet/>
      <dgm:spPr/>
      <dgm:t>
        <a:bodyPr/>
        <a:lstStyle/>
        <a:p>
          <a:endParaRPr lang="en-US"/>
        </a:p>
      </dgm:t>
    </dgm:pt>
    <dgm:pt modelId="{5735C6DB-F6AC-406C-AAE4-F8CECD8CB448}">
      <dgm:prSet/>
      <dgm:spPr/>
      <dgm:t>
        <a:bodyPr/>
        <a:lstStyle/>
        <a:p>
          <a:r>
            <a:rPr lang="en-US"/>
            <a:t>Explore techniques to analyze and forecast time series data.</a:t>
          </a:r>
        </a:p>
      </dgm:t>
    </dgm:pt>
    <dgm:pt modelId="{9394A4A5-1F8A-4718-BBC4-66763C51BA1C}" type="parTrans" cxnId="{DD061CC1-1B61-4068-8754-D79ABA8C52C9}">
      <dgm:prSet/>
      <dgm:spPr/>
      <dgm:t>
        <a:bodyPr/>
        <a:lstStyle/>
        <a:p>
          <a:endParaRPr lang="en-US"/>
        </a:p>
      </dgm:t>
    </dgm:pt>
    <dgm:pt modelId="{5B3E2E15-03F4-475B-BFDC-2372464B6AA1}" type="sibTrans" cxnId="{DD061CC1-1B61-4068-8754-D79ABA8C52C9}">
      <dgm:prSet/>
      <dgm:spPr/>
      <dgm:t>
        <a:bodyPr/>
        <a:lstStyle/>
        <a:p>
          <a:endParaRPr lang="en-US"/>
        </a:p>
      </dgm:t>
    </dgm:pt>
    <dgm:pt modelId="{9B958F5B-55DF-4513-BEC2-F1242F186CEA}">
      <dgm:prSet/>
      <dgm:spPr/>
      <dgm:t>
        <a:bodyPr/>
        <a:lstStyle/>
        <a:p>
          <a:r>
            <a:rPr lang="en-US"/>
            <a:t>Gain hands-on experience with Python libraries for time series analysis, including pandas, statsmodels, and Prophet.</a:t>
          </a:r>
        </a:p>
      </dgm:t>
    </dgm:pt>
    <dgm:pt modelId="{16AFDEE4-CF4A-427A-BE48-DC4C950365EE}" type="parTrans" cxnId="{4F5CFE9B-B58E-46C6-81C0-8999520F74F9}">
      <dgm:prSet/>
      <dgm:spPr/>
      <dgm:t>
        <a:bodyPr/>
        <a:lstStyle/>
        <a:p>
          <a:endParaRPr lang="en-US"/>
        </a:p>
      </dgm:t>
    </dgm:pt>
    <dgm:pt modelId="{35FE664B-07CE-4045-99CE-84EB1519A40D}" type="sibTrans" cxnId="{4F5CFE9B-B58E-46C6-81C0-8999520F74F9}">
      <dgm:prSet/>
      <dgm:spPr/>
      <dgm:t>
        <a:bodyPr/>
        <a:lstStyle/>
        <a:p>
          <a:endParaRPr lang="en-US"/>
        </a:p>
      </dgm:t>
    </dgm:pt>
    <dgm:pt modelId="{5510CCB6-95C5-4C73-AE8F-48E8E82E80AD}" type="pres">
      <dgm:prSet presAssocID="{E8C3A519-68D2-43A5-A7F8-E3E2F82A2E0E}" presName="root" presStyleCnt="0">
        <dgm:presLayoutVars>
          <dgm:dir/>
          <dgm:resizeHandles val="exact"/>
        </dgm:presLayoutVars>
      </dgm:prSet>
      <dgm:spPr/>
    </dgm:pt>
    <dgm:pt modelId="{353E40D6-7C24-47BF-90D7-D76CB0B72556}" type="pres">
      <dgm:prSet presAssocID="{A1F0A830-A455-4348-8E63-FE69D725E9D5}" presName="compNode" presStyleCnt="0"/>
      <dgm:spPr/>
    </dgm:pt>
    <dgm:pt modelId="{19F1123A-0D88-46DB-A97D-72186267CA5A}" type="pres">
      <dgm:prSet presAssocID="{A1F0A830-A455-4348-8E63-FE69D725E9D5}" presName="bgRect" presStyleLbl="bgShp" presStyleIdx="0" presStyleCnt="3"/>
      <dgm:spPr/>
    </dgm:pt>
    <dgm:pt modelId="{23B84E1E-B702-40E7-82ED-8B9DBC0410BB}" type="pres">
      <dgm:prSet presAssocID="{A1F0A830-A455-4348-8E63-FE69D725E9D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DA24A2B-507F-43FF-A503-3A3018444491}" type="pres">
      <dgm:prSet presAssocID="{A1F0A830-A455-4348-8E63-FE69D725E9D5}" presName="spaceRect" presStyleCnt="0"/>
      <dgm:spPr/>
    </dgm:pt>
    <dgm:pt modelId="{156D631A-2FB2-481F-8583-041E9C01B7A9}" type="pres">
      <dgm:prSet presAssocID="{A1F0A830-A455-4348-8E63-FE69D725E9D5}" presName="parTx" presStyleLbl="revTx" presStyleIdx="0" presStyleCnt="3">
        <dgm:presLayoutVars>
          <dgm:chMax val="0"/>
          <dgm:chPref val="0"/>
        </dgm:presLayoutVars>
      </dgm:prSet>
      <dgm:spPr/>
    </dgm:pt>
    <dgm:pt modelId="{8E203D5D-DEA9-4EC5-8D2A-E1BC965733DB}" type="pres">
      <dgm:prSet presAssocID="{A84F8B1E-8D91-4F93-AE78-BF6F1FC281A8}" presName="sibTrans" presStyleCnt="0"/>
      <dgm:spPr/>
    </dgm:pt>
    <dgm:pt modelId="{5A97762F-C485-4B31-9D98-7F6CB307CD81}" type="pres">
      <dgm:prSet presAssocID="{5735C6DB-F6AC-406C-AAE4-F8CECD8CB448}" presName="compNode" presStyleCnt="0"/>
      <dgm:spPr/>
    </dgm:pt>
    <dgm:pt modelId="{E2160D82-9C40-431C-8BE6-647269F828AE}" type="pres">
      <dgm:prSet presAssocID="{5735C6DB-F6AC-406C-AAE4-F8CECD8CB448}" presName="bgRect" presStyleLbl="bgShp" presStyleIdx="1" presStyleCnt="3"/>
      <dgm:spPr/>
    </dgm:pt>
    <dgm:pt modelId="{A82141F1-06D6-4537-8806-61E5082B82BB}" type="pres">
      <dgm:prSet presAssocID="{5735C6DB-F6AC-406C-AAE4-F8CECD8CB4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97EC549-984D-49E3-B0DC-83A6FB9503BE}" type="pres">
      <dgm:prSet presAssocID="{5735C6DB-F6AC-406C-AAE4-F8CECD8CB448}" presName="spaceRect" presStyleCnt="0"/>
      <dgm:spPr/>
    </dgm:pt>
    <dgm:pt modelId="{333D4DD6-BC4D-4831-9FF7-4ED7B939CCEC}" type="pres">
      <dgm:prSet presAssocID="{5735C6DB-F6AC-406C-AAE4-F8CECD8CB448}" presName="parTx" presStyleLbl="revTx" presStyleIdx="1" presStyleCnt="3">
        <dgm:presLayoutVars>
          <dgm:chMax val="0"/>
          <dgm:chPref val="0"/>
        </dgm:presLayoutVars>
      </dgm:prSet>
      <dgm:spPr/>
    </dgm:pt>
    <dgm:pt modelId="{F479F618-83CB-4190-B91C-CA80340658D4}" type="pres">
      <dgm:prSet presAssocID="{5B3E2E15-03F4-475B-BFDC-2372464B6AA1}" presName="sibTrans" presStyleCnt="0"/>
      <dgm:spPr/>
    </dgm:pt>
    <dgm:pt modelId="{30B13312-85E6-406D-B8AF-4BA04D8FCAF8}" type="pres">
      <dgm:prSet presAssocID="{9B958F5B-55DF-4513-BEC2-F1242F186CEA}" presName="compNode" presStyleCnt="0"/>
      <dgm:spPr/>
    </dgm:pt>
    <dgm:pt modelId="{7EE02564-157F-4B5C-B51A-07755B04D957}" type="pres">
      <dgm:prSet presAssocID="{9B958F5B-55DF-4513-BEC2-F1242F186CEA}" presName="bgRect" presStyleLbl="bgShp" presStyleIdx="2" presStyleCnt="3"/>
      <dgm:spPr/>
    </dgm:pt>
    <dgm:pt modelId="{2F4DD701-82DE-468E-9DD8-ED0D4C519EDD}" type="pres">
      <dgm:prSet presAssocID="{9B958F5B-55DF-4513-BEC2-F1242F186C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6937A3D3-8539-4C46-A843-4873D9CF467A}" type="pres">
      <dgm:prSet presAssocID="{9B958F5B-55DF-4513-BEC2-F1242F186CEA}" presName="spaceRect" presStyleCnt="0"/>
      <dgm:spPr/>
    </dgm:pt>
    <dgm:pt modelId="{F3A0582D-B6B4-4F10-B12B-56FF1BDF4515}" type="pres">
      <dgm:prSet presAssocID="{9B958F5B-55DF-4513-BEC2-F1242F186CEA}" presName="parTx" presStyleLbl="revTx" presStyleIdx="2" presStyleCnt="3">
        <dgm:presLayoutVars>
          <dgm:chMax val="0"/>
          <dgm:chPref val="0"/>
        </dgm:presLayoutVars>
      </dgm:prSet>
      <dgm:spPr/>
    </dgm:pt>
  </dgm:ptLst>
  <dgm:cxnLst>
    <dgm:cxn modelId="{9B4B3F66-B5C1-4718-ABAB-C15FBEF7F6DB}" type="presOf" srcId="{E8C3A519-68D2-43A5-A7F8-E3E2F82A2E0E}" destId="{5510CCB6-95C5-4C73-AE8F-48E8E82E80AD}" srcOrd="0" destOrd="0" presId="urn:microsoft.com/office/officeart/2018/2/layout/IconVerticalSolidList"/>
    <dgm:cxn modelId="{71C88A8B-5C86-40F6-947A-8BEAB3C3CA67}" type="presOf" srcId="{9B958F5B-55DF-4513-BEC2-F1242F186CEA}" destId="{F3A0582D-B6B4-4F10-B12B-56FF1BDF4515}" srcOrd="0" destOrd="0" presId="urn:microsoft.com/office/officeart/2018/2/layout/IconVerticalSolidList"/>
    <dgm:cxn modelId="{4F5CFE9B-B58E-46C6-81C0-8999520F74F9}" srcId="{E8C3A519-68D2-43A5-A7F8-E3E2F82A2E0E}" destId="{9B958F5B-55DF-4513-BEC2-F1242F186CEA}" srcOrd="2" destOrd="0" parTransId="{16AFDEE4-CF4A-427A-BE48-DC4C950365EE}" sibTransId="{35FE664B-07CE-4045-99CE-84EB1519A40D}"/>
    <dgm:cxn modelId="{DF4E3BA6-49B4-4EFF-8CF2-510235D3B213}" srcId="{E8C3A519-68D2-43A5-A7F8-E3E2F82A2E0E}" destId="{A1F0A830-A455-4348-8E63-FE69D725E9D5}" srcOrd="0" destOrd="0" parTransId="{BAA0BCAB-ECC5-4DD5-AF72-9C5691C7661E}" sibTransId="{A84F8B1E-8D91-4F93-AE78-BF6F1FC281A8}"/>
    <dgm:cxn modelId="{F4F959B2-B426-4682-9B8B-EADA0F187374}" type="presOf" srcId="{A1F0A830-A455-4348-8E63-FE69D725E9D5}" destId="{156D631A-2FB2-481F-8583-041E9C01B7A9}" srcOrd="0" destOrd="0" presId="urn:microsoft.com/office/officeart/2018/2/layout/IconVerticalSolidList"/>
    <dgm:cxn modelId="{DD061CC1-1B61-4068-8754-D79ABA8C52C9}" srcId="{E8C3A519-68D2-43A5-A7F8-E3E2F82A2E0E}" destId="{5735C6DB-F6AC-406C-AAE4-F8CECD8CB448}" srcOrd="1" destOrd="0" parTransId="{9394A4A5-1F8A-4718-BBC4-66763C51BA1C}" sibTransId="{5B3E2E15-03F4-475B-BFDC-2372464B6AA1}"/>
    <dgm:cxn modelId="{77135FE5-6BE1-40D6-BCC6-699F382B9113}" type="presOf" srcId="{5735C6DB-F6AC-406C-AAE4-F8CECD8CB448}" destId="{333D4DD6-BC4D-4831-9FF7-4ED7B939CCEC}" srcOrd="0" destOrd="0" presId="urn:microsoft.com/office/officeart/2018/2/layout/IconVerticalSolidList"/>
    <dgm:cxn modelId="{48277D96-42DE-44C3-8C45-3AB3732A8D09}" type="presParOf" srcId="{5510CCB6-95C5-4C73-AE8F-48E8E82E80AD}" destId="{353E40D6-7C24-47BF-90D7-D76CB0B72556}" srcOrd="0" destOrd="0" presId="urn:microsoft.com/office/officeart/2018/2/layout/IconVerticalSolidList"/>
    <dgm:cxn modelId="{3F8F3285-9E06-4350-84BD-EF08F1516E7B}" type="presParOf" srcId="{353E40D6-7C24-47BF-90D7-D76CB0B72556}" destId="{19F1123A-0D88-46DB-A97D-72186267CA5A}" srcOrd="0" destOrd="0" presId="urn:microsoft.com/office/officeart/2018/2/layout/IconVerticalSolidList"/>
    <dgm:cxn modelId="{6C76418F-CC61-4AC6-8F70-18923289D284}" type="presParOf" srcId="{353E40D6-7C24-47BF-90D7-D76CB0B72556}" destId="{23B84E1E-B702-40E7-82ED-8B9DBC0410BB}" srcOrd="1" destOrd="0" presId="urn:microsoft.com/office/officeart/2018/2/layout/IconVerticalSolidList"/>
    <dgm:cxn modelId="{350B496D-244D-4666-AC10-D7FFF6287A00}" type="presParOf" srcId="{353E40D6-7C24-47BF-90D7-D76CB0B72556}" destId="{4DA24A2B-507F-43FF-A503-3A3018444491}" srcOrd="2" destOrd="0" presId="urn:microsoft.com/office/officeart/2018/2/layout/IconVerticalSolidList"/>
    <dgm:cxn modelId="{76D75A81-2533-4337-8F4C-DFE67F24C525}" type="presParOf" srcId="{353E40D6-7C24-47BF-90D7-D76CB0B72556}" destId="{156D631A-2FB2-481F-8583-041E9C01B7A9}" srcOrd="3" destOrd="0" presId="urn:microsoft.com/office/officeart/2018/2/layout/IconVerticalSolidList"/>
    <dgm:cxn modelId="{09C60E2F-3491-4EC5-AAB8-878F684DC35F}" type="presParOf" srcId="{5510CCB6-95C5-4C73-AE8F-48E8E82E80AD}" destId="{8E203D5D-DEA9-4EC5-8D2A-E1BC965733DB}" srcOrd="1" destOrd="0" presId="urn:microsoft.com/office/officeart/2018/2/layout/IconVerticalSolidList"/>
    <dgm:cxn modelId="{9AFD11B1-0C52-49DD-9E6E-089AB4E72A1E}" type="presParOf" srcId="{5510CCB6-95C5-4C73-AE8F-48E8E82E80AD}" destId="{5A97762F-C485-4B31-9D98-7F6CB307CD81}" srcOrd="2" destOrd="0" presId="urn:microsoft.com/office/officeart/2018/2/layout/IconVerticalSolidList"/>
    <dgm:cxn modelId="{725FD739-59EF-4DFB-97D4-48BEDBADBFFD}" type="presParOf" srcId="{5A97762F-C485-4B31-9D98-7F6CB307CD81}" destId="{E2160D82-9C40-431C-8BE6-647269F828AE}" srcOrd="0" destOrd="0" presId="urn:microsoft.com/office/officeart/2018/2/layout/IconVerticalSolidList"/>
    <dgm:cxn modelId="{EC6D4B13-1187-4FC8-97C9-C80D5768AEE7}" type="presParOf" srcId="{5A97762F-C485-4B31-9D98-7F6CB307CD81}" destId="{A82141F1-06D6-4537-8806-61E5082B82BB}" srcOrd="1" destOrd="0" presId="urn:microsoft.com/office/officeart/2018/2/layout/IconVerticalSolidList"/>
    <dgm:cxn modelId="{466213E3-1D50-4BA1-9847-2712967589CD}" type="presParOf" srcId="{5A97762F-C485-4B31-9D98-7F6CB307CD81}" destId="{D97EC549-984D-49E3-B0DC-83A6FB9503BE}" srcOrd="2" destOrd="0" presId="urn:microsoft.com/office/officeart/2018/2/layout/IconVerticalSolidList"/>
    <dgm:cxn modelId="{7F40BB38-B5FF-465D-B5BE-EEA3730B9BE9}" type="presParOf" srcId="{5A97762F-C485-4B31-9D98-7F6CB307CD81}" destId="{333D4DD6-BC4D-4831-9FF7-4ED7B939CCEC}" srcOrd="3" destOrd="0" presId="urn:microsoft.com/office/officeart/2018/2/layout/IconVerticalSolidList"/>
    <dgm:cxn modelId="{8A03C032-8F89-4D18-BB9E-A902535BF117}" type="presParOf" srcId="{5510CCB6-95C5-4C73-AE8F-48E8E82E80AD}" destId="{F479F618-83CB-4190-B91C-CA80340658D4}" srcOrd="3" destOrd="0" presId="urn:microsoft.com/office/officeart/2018/2/layout/IconVerticalSolidList"/>
    <dgm:cxn modelId="{08B67DAF-4033-4B77-8697-4CBC318DDB40}" type="presParOf" srcId="{5510CCB6-95C5-4C73-AE8F-48E8E82E80AD}" destId="{30B13312-85E6-406D-B8AF-4BA04D8FCAF8}" srcOrd="4" destOrd="0" presId="urn:microsoft.com/office/officeart/2018/2/layout/IconVerticalSolidList"/>
    <dgm:cxn modelId="{FAA95744-7396-4482-805A-46510820F183}" type="presParOf" srcId="{30B13312-85E6-406D-B8AF-4BA04D8FCAF8}" destId="{7EE02564-157F-4B5C-B51A-07755B04D957}" srcOrd="0" destOrd="0" presId="urn:microsoft.com/office/officeart/2018/2/layout/IconVerticalSolidList"/>
    <dgm:cxn modelId="{14BD3A13-7FAF-4707-9FBB-3F401EDFF5B1}" type="presParOf" srcId="{30B13312-85E6-406D-B8AF-4BA04D8FCAF8}" destId="{2F4DD701-82DE-468E-9DD8-ED0D4C519EDD}" srcOrd="1" destOrd="0" presId="urn:microsoft.com/office/officeart/2018/2/layout/IconVerticalSolidList"/>
    <dgm:cxn modelId="{97033FC7-8E33-4A1B-ABC6-567C34BA78AD}" type="presParOf" srcId="{30B13312-85E6-406D-B8AF-4BA04D8FCAF8}" destId="{6937A3D3-8539-4C46-A843-4873D9CF467A}" srcOrd="2" destOrd="0" presId="urn:microsoft.com/office/officeart/2018/2/layout/IconVerticalSolidList"/>
    <dgm:cxn modelId="{C34D39C7-CF07-4E65-915B-EFCFC6D8AF3E}" type="presParOf" srcId="{30B13312-85E6-406D-B8AF-4BA04D8FCAF8}" destId="{F3A0582D-B6B4-4F10-B12B-56FF1BDF451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FC8287-CAC7-4948-8B25-A342F7776A0F}"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C73E355-F25F-403D-BADE-EA216D253D13}">
      <dgm:prSet/>
      <dgm:spPr/>
      <dgm:t>
        <a:bodyPr/>
        <a:lstStyle/>
        <a:p>
          <a:r>
            <a:rPr lang="en-US" b="1" i="0" baseline="0"/>
            <a:t>Purpose:</a:t>
          </a:r>
          <a:r>
            <a:rPr lang="en-US" b="0" i="0" baseline="0"/>
            <a:t> Line plots are the simplest and most effective way to visualize time series data.</a:t>
          </a:r>
          <a:endParaRPr lang="en-US"/>
        </a:p>
      </dgm:t>
    </dgm:pt>
    <dgm:pt modelId="{D9F1B9D3-AE98-403B-99A5-74E58517A442}" type="parTrans" cxnId="{BA59061E-F7BA-4358-9585-B258D6AFDFE3}">
      <dgm:prSet/>
      <dgm:spPr/>
      <dgm:t>
        <a:bodyPr/>
        <a:lstStyle/>
        <a:p>
          <a:endParaRPr lang="en-US"/>
        </a:p>
      </dgm:t>
    </dgm:pt>
    <dgm:pt modelId="{B3FF9F8C-AECE-4C43-92DF-471F16510FE7}" type="sibTrans" cxnId="{BA59061E-F7BA-4358-9585-B258D6AFDFE3}">
      <dgm:prSet/>
      <dgm:spPr/>
      <dgm:t>
        <a:bodyPr/>
        <a:lstStyle/>
        <a:p>
          <a:endParaRPr lang="en-US"/>
        </a:p>
      </dgm:t>
    </dgm:pt>
    <dgm:pt modelId="{8B5D8252-AA10-4DFD-982A-DC7F5CFAC0EC}">
      <dgm:prSet/>
      <dgm:spPr/>
      <dgm:t>
        <a:bodyPr/>
        <a:lstStyle/>
        <a:p>
          <a:r>
            <a:rPr lang="en-US" b="1" i="0" baseline="0"/>
            <a:t>Key Insights:</a:t>
          </a:r>
          <a:r>
            <a:rPr lang="en-US" b="0" i="0" baseline="0"/>
            <a:t> Trends, seasonality, and anomalies can be observed directly.</a:t>
          </a:r>
          <a:endParaRPr lang="en-US"/>
        </a:p>
      </dgm:t>
    </dgm:pt>
    <dgm:pt modelId="{8630D529-ACB8-4377-A5B5-642A5FA51A30}" type="parTrans" cxnId="{366A6372-7138-4F71-9E1E-67DD00BFC592}">
      <dgm:prSet/>
      <dgm:spPr/>
      <dgm:t>
        <a:bodyPr/>
        <a:lstStyle/>
        <a:p>
          <a:endParaRPr lang="en-US"/>
        </a:p>
      </dgm:t>
    </dgm:pt>
    <dgm:pt modelId="{0D05340C-405C-4E8C-8B5D-49508989A139}" type="sibTrans" cxnId="{366A6372-7138-4F71-9E1E-67DD00BFC592}">
      <dgm:prSet/>
      <dgm:spPr/>
      <dgm:t>
        <a:bodyPr/>
        <a:lstStyle/>
        <a:p>
          <a:endParaRPr lang="en-US"/>
        </a:p>
      </dgm:t>
    </dgm:pt>
    <dgm:pt modelId="{C87B5828-9A1D-44A0-B6A3-848A788A86BB}">
      <dgm:prSet/>
      <dgm:spPr/>
      <dgm:t>
        <a:bodyPr/>
        <a:lstStyle/>
        <a:p>
          <a:r>
            <a:rPr lang="en-US" b="1" i="0" baseline="0"/>
            <a:t>Tips:</a:t>
          </a:r>
          <a:endParaRPr lang="en-US"/>
        </a:p>
      </dgm:t>
    </dgm:pt>
    <dgm:pt modelId="{67783B8A-7C9C-44D7-842C-0EA1BDD72781}" type="parTrans" cxnId="{6768DE51-C42D-44E8-AC95-D77EEBDC86D5}">
      <dgm:prSet/>
      <dgm:spPr/>
      <dgm:t>
        <a:bodyPr/>
        <a:lstStyle/>
        <a:p>
          <a:endParaRPr lang="en-US"/>
        </a:p>
      </dgm:t>
    </dgm:pt>
    <dgm:pt modelId="{20D7D1C1-B6E4-4F2C-9622-EAA8A09EB139}" type="sibTrans" cxnId="{6768DE51-C42D-44E8-AC95-D77EEBDC86D5}">
      <dgm:prSet/>
      <dgm:spPr/>
      <dgm:t>
        <a:bodyPr/>
        <a:lstStyle/>
        <a:p>
          <a:endParaRPr lang="en-US"/>
        </a:p>
      </dgm:t>
    </dgm:pt>
    <dgm:pt modelId="{47857015-C9D6-4751-9D53-11C4D1FAE260}">
      <dgm:prSet/>
      <dgm:spPr/>
      <dgm:t>
        <a:bodyPr/>
        <a:lstStyle/>
        <a:p>
          <a:r>
            <a:rPr lang="en-US" b="0" i="0" baseline="0"/>
            <a:t>Use proper labels for time and value axes.</a:t>
          </a:r>
          <a:endParaRPr lang="en-US"/>
        </a:p>
      </dgm:t>
    </dgm:pt>
    <dgm:pt modelId="{E910B903-1A57-480F-82F6-C86C721E030F}" type="parTrans" cxnId="{532E3A68-1733-48E5-B2FD-435C65EE73C0}">
      <dgm:prSet/>
      <dgm:spPr/>
      <dgm:t>
        <a:bodyPr/>
        <a:lstStyle/>
        <a:p>
          <a:endParaRPr lang="en-US"/>
        </a:p>
      </dgm:t>
    </dgm:pt>
    <dgm:pt modelId="{40562E94-6CA3-4C9E-AD71-FAA86AB5021F}" type="sibTrans" cxnId="{532E3A68-1733-48E5-B2FD-435C65EE73C0}">
      <dgm:prSet/>
      <dgm:spPr/>
      <dgm:t>
        <a:bodyPr/>
        <a:lstStyle/>
        <a:p>
          <a:endParaRPr lang="en-US"/>
        </a:p>
      </dgm:t>
    </dgm:pt>
    <dgm:pt modelId="{D4C9D627-6F43-4FB2-B185-A84FEDF780B6}">
      <dgm:prSet/>
      <dgm:spPr/>
      <dgm:t>
        <a:bodyPr/>
        <a:lstStyle/>
        <a:p>
          <a:r>
            <a:rPr lang="en-US" b="0" i="0" baseline="0"/>
            <a:t>Highlight specific intervals if focusing on trends or seasonality.</a:t>
          </a:r>
          <a:endParaRPr lang="en-US"/>
        </a:p>
      </dgm:t>
    </dgm:pt>
    <dgm:pt modelId="{C30D25B7-D60B-40F2-ABCD-AEE35B4C547F}" type="parTrans" cxnId="{2A308FF6-37EF-42E5-88C1-B93EAA333EE1}">
      <dgm:prSet/>
      <dgm:spPr/>
      <dgm:t>
        <a:bodyPr/>
        <a:lstStyle/>
        <a:p>
          <a:endParaRPr lang="en-US"/>
        </a:p>
      </dgm:t>
    </dgm:pt>
    <dgm:pt modelId="{6775A65E-705D-4742-A236-547A3FF5A777}" type="sibTrans" cxnId="{2A308FF6-37EF-42E5-88C1-B93EAA333EE1}">
      <dgm:prSet/>
      <dgm:spPr/>
      <dgm:t>
        <a:bodyPr/>
        <a:lstStyle/>
        <a:p>
          <a:endParaRPr lang="en-US"/>
        </a:p>
      </dgm:t>
    </dgm:pt>
    <dgm:pt modelId="{A8139EB7-8511-493C-AEEE-C53311EC3B14}" type="pres">
      <dgm:prSet presAssocID="{4DFC8287-CAC7-4948-8B25-A342F7776A0F}" presName="root" presStyleCnt="0">
        <dgm:presLayoutVars>
          <dgm:dir/>
          <dgm:resizeHandles val="exact"/>
        </dgm:presLayoutVars>
      </dgm:prSet>
      <dgm:spPr/>
    </dgm:pt>
    <dgm:pt modelId="{66EA373A-8638-4D69-B2E5-C64AE7BB0201}" type="pres">
      <dgm:prSet presAssocID="{9C73E355-F25F-403D-BADE-EA216D253D13}" presName="compNode" presStyleCnt="0"/>
      <dgm:spPr/>
    </dgm:pt>
    <dgm:pt modelId="{858776E2-2ECB-47EF-9C29-73668B1F6875}" type="pres">
      <dgm:prSet presAssocID="{9C73E355-F25F-403D-BADE-EA216D253D1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04EE21E2-1198-4ED6-9D86-EF4A72522AC7}" type="pres">
      <dgm:prSet presAssocID="{9C73E355-F25F-403D-BADE-EA216D253D13}" presName="spaceRect" presStyleCnt="0"/>
      <dgm:spPr/>
    </dgm:pt>
    <dgm:pt modelId="{D28E1424-A324-43F4-8AB8-31DB5F6F80B2}" type="pres">
      <dgm:prSet presAssocID="{9C73E355-F25F-403D-BADE-EA216D253D13}" presName="textRect" presStyleLbl="revTx" presStyleIdx="0" presStyleCnt="5">
        <dgm:presLayoutVars>
          <dgm:chMax val="1"/>
          <dgm:chPref val="1"/>
        </dgm:presLayoutVars>
      </dgm:prSet>
      <dgm:spPr/>
    </dgm:pt>
    <dgm:pt modelId="{7D801BD3-4585-4B83-9D89-94760CD6F7A2}" type="pres">
      <dgm:prSet presAssocID="{B3FF9F8C-AECE-4C43-92DF-471F16510FE7}" presName="sibTrans" presStyleCnt="0"/>
      <dgm:spPr/>
    </dgm:pt>
    <dgm:pt modelId="{98C07284-EC60-44BF-94B8-405964451724}" type="pres">
      <dgm:prSet presAssocID="{8B5D8252-AA10-4DFD-982A-DC7F5CFAC0EC}" presName="compNode" presStyleCnt="0"/>
      <dgm:spPr/>
    </dgm:pt>
    <dgm:pt modelId="{329B31DC-083C-46C9-BDDC-DE8086086917}" type="pres">
      <dgm:prSet presAssocID="{8B5D8252-AA10-4DFD-982A-DC7F5CFAC0E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lescope"/>
        </a:ext>
      </dgm:extLst>
    </dgm:pt>
    <dgm:pt modelId="{07EC5642-FB0D-4023-BC92-AE58642B9509}" type="pres">
      <dgm:prSet presAssocID="{8B5D8252-AA10-4DFD-982A-DC7F5CFAC0EC}" presName="spaceRect" presStyleCnt="0"/>
      <dgm:spPr/>
    </dgm:pt>
    <dgm:pt modelId="{8E6753A5-BA24-4DD7-84F8-DF68A6E4524A}" type="pres">
      <dgm:prSet presAssocID="{8B5D8252-AA10-4DFD-982A-DC7F5CFAC0EC}" presName="textRect" presStyleLbl="revTx" presStyleIdx="1" presStyleCnt="5">
        <dgm:presLayoutVars>
          <dgm:chMax val="1"/>
          <dgm:chPref val="1"/>
        </dgm:presLayoutVars>
      </dgm:prSet>
      <dgm:spPr/>
    </dgm:pt>
    <dgm:pt modelId="{F6709D96-C896-4348-9EAA-B595B52E0CCB}" type="pres">
      <dgm:prSet presAssocID="{0D05340C-405C-4E8C-8B5D-49508989A139}" presName="sibTrans" presStyleCnt="0"/>
      <dgm:spPr/>
    </dgm:pt>
    <dgm:pt modelId="{F8B54C05-758E-4AE7-BFC3-F1B18E2E5A08}" type="pres">
      <dgm:prSet presAssocID="{C87B5828-9A1D-44A0-B6A3-848A788A86BB}" presName="compNode" presStyleCnt="0"/>
      <dgm:spPr/>
    </dgm:pt>
    <dgm:pt modelId="{24C3B203-30FC-4541-9809-74017E2614F3}" type="pres">
      <dgm:prSet presAssocID="{C87B5828-9A1D-44A0-B6A3-848A788A86B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1392E0D4-D764-44E3-8E40-FA4FD9F84890}" type="pres">
      <dgm:prSet presAssocID="{C87B5828-9A1D-44A0-B6A3-848A788A86BB}" presName="spaceRect" presStyleCnt="0"/>
      <dgm:spPr/>
    </dgm:pt>
    <dgm:pt modelId="{2642A423-97EE-467C-9765-311DED470C95}" type="pres">
      <dgm:prSet presAssocID="{C87B5828-9A1D-44A0-B6A3-848A788A86BB}" presName="textRect" presStyleLbl="revTx" presStyleIdx="2" presStyleCnt="5">
        <dgm:presLayoutVars>
          <dgm:chMax val="1"/>
          <dgm:chPref val="1"/>
        </dgm:presLayoutVars>
      </dgm:prSet>
      <dgm:spPr/>
    </dgm:pt>
    <dgm:pt modelId="{47E60158-567E-4525-A0B8-3143CC682822}" type="pres">
      <dgm:prSet presAssocID="{20D7D1C1-B6E4-4F2C-9622-EAA8A09EB139}" presName="sibTrans" presStyleCnt="0"/>
      <dgm:spPr/>
    </dgm:pt>
    <dgm:pt modelId="{0BBAD166-5E13-41FB-BD1D-49E20C23D5B0}" type="pres">
      <dgm:prSet presAssocID="{47857015-C9D6-4751-9D53-11C4D1FAE260}" presName="compNode" presStyleCnt="0"/>
      <dgm:spPr/>
    </dgm:pt>
    <dgm:pt modelId="{49E33B14-4FAB-4415-8D84-5117792A56CC}" type="pres">
      <dgm:prSet presAssocID="{47857015-C9D6-4751-9D53-11C4D1FAE2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8B247097-B0F2-48F5-B863-1D2B6750D865}" type="pres">
      <dgm:prSet presAssocID="{47857015-C9D6-4751-9D53-11C4D1FAE260}" presName="spaceRect" presStyleCnt="0"/>
      <dgm:spPr/>
    </dgm:pt>
    <dgm:pt modelId="{7934AA34-289A-4178-931E-C7091E70A844}" type="pres">
      <dgm:prSet presAssocID="{47857015-C9D6-4751-9D53-11C4D1FAE260}" presName="textRect" presStyleLbl="revTx" presStyleIdx="3" presStyleCnt="5">
        <dgm:presLayoutVars>
          <dgm:chMax val="1"/>
          <dgm:chPref val="1"/>
        </dgm:presLayoutVars>
      </dgm:prSet>
      <dgm:spPr/>
    </dgm:pt>
    <dgm:pt modelId="{CAFB6A91-1FC6-4EB0-82D7-14678F3AAD3C}" type="pres">
      <dgm:prSet presAssocID="{40562E94-6CA3-4C9E-AD71-FAA86AB5021F}" presName="sibTrans" presStyleCnt="0"/>
      <dgm:spPr/>
    </dgm:pt>
    <dgm:pt modelId="{259127A5-0F19-4982-86DF-B3B7AF43A41E}" type="pres">
      <dgm:prSet presAssocID="{D4C9D627-6F43-4FB2-B185-A84FEDF780B6}" presName="compNode" presStyleCnt="0"/>
      <dgm:spPr/>
    </dgm:pt>
    <dgm:pt modelId="{9AB83092-FFD0-4648-992E-29D2BD18456D}" type="pres">
      <dgm:prSet presAssocID="{D4C9D627-6F43-4FB2-B185-A84FEDF780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ily Calendar"/>
        </a:ext>
      </dgm:extLst>
    </dgm:pt>
    <dgm:pt modelId="{92D64465-6A99-4A99-AB40-27D1FBB6D057}" type="pres">
      <dgm:prSet presAssocID="{D4C9D627-6F43-4FB2-B185-A84FEDF780B6}" presName="spaceRect" presStyleCnt="0"/>
      <dgm:spPr/>
    </dgm:pt>
    <dgm:pt modelId="{9ADD839A-E182-4CF7-9AAA-4E19A8E2DB92}" type="pres">
      <dgm:prSet presAssocID="{D4C9D627-6F43-4FB2-B185-A84FEDF780B6}" presName="textRect" presStyleLbl="revTx" presStyleIdx="4" presStyleCnt="5">
        <dgm:presLayoutVars>
          <dgm:chMax val="1"/>
          <dgm:chPref val="1"/>
        </dgm:presLayoutVars>
      </dgm:prSet>
      <dgm:spPr/>
    </dgm:pt>
  </dgm:ptLst>
  <dgm:cxnLst>
    <dgm:cxn modelId="{B06CC314-B092-4197-8780-09434D21E7C2}" type="presOf" srcId="{D4C9D627-6F43-4FB2-B185-A84FEDF780B6}" destId="{9ADD839A-E182-4CF7-9AAA-4E19A8E2DB92}" srcOrd="0" destOrd="0" presId="urn:microsoft.com/office/officeart/2018/2/layout/IconLabelList"/>
    <dgm:cxn modelId="{BA59061E-F7BA-4358-9585-B258D6AFDFE3}" srcId="{4DFC8287-CAC7-4948-8B25-A342F7776A0F}" destId="{9C73E355-F25F-403D-BADE-EA216D253D13}" srcOrd="0" destOrd="0" parTransId="{D9F1B9D3-AE98-403B-99A5-74E58517A442}" sibTransId="{B3FF9F8C-AECE-4C43-92DF-471F16510FE7}"/>
    <dgm:cxn modelId="{532E3A68-1733-48E5-B2FD-435C65EE73C0}" srcId="{4DFC8287-CAC7-4948-8B25-A342F7776A0F}" destId="{47857015-C9D6-4751-9D53-11C4D1FAE260}" srcOrd="3" destOrd="0" parTransId="{E910B903-1A57-480F-82F6-C86C721E030F}" sibTransId="{40562E94-6CA3-4C9E-AD71-FAA86AB5021F}"/>
    <dgm:cxn modelId="{6768DE51-C42D-44E8-AC95-D77EEBDC86D5}" srcId="{4DFC8287-CAC7-4948-8B25-A342F7776A0F}" destId="{C87B5828-9A1D-44A0-B6A3-848A788A86BB}" srcOrd="2" destOrd="0" parTransId="{67783B8A-7C9C-44D7-842C-0EA1BDD72781}" sibTransId="{20D7D1C1-B6E4-4F2C-9622-EAA8A09EB139}"/>
    <dgm:cxn modelId="{366A6372-7138-4F71-9E1E-67DD00BFC592}" srcId="{4DFC8287-CAC7-4948-8B25-A342F7776A0F}" destId="{8B5D8252-AA10-4DFD-982A-DC7F5CFAC0EC}" srcOrd="1" destOrd="0" parTransId="{8630D529-ACB8-4377-A5B5-642A5FA51A30}" sibTransId="{0D05340C-405C-4E8C-8B5D-49508989A139}"/>
    <dgm:cxn modelId="{9656BB8C-D3FD-49FA-86AE-2C8FB212F289}" type="presOf" srcId="{4DFC8287-CAC7-4948-8B25-A342F7776A0F}" destId="{A8139EB7-8511-493C-AEEE-C53311EC3B14}" srcOrd="0" destOrd="0" presId="urn:microsoft.com/office/officeart/2018/2/layout/IconLabelList"/>
    <dgm:cxn modelId="{7035BAE3-657D-4423-8E7C-1A636BB84525}" type="presOf" srcId="{47857015-C9D6-4751-9D53-11C4D1FAE260}" destId="{7934AA34-289A-4178-931E-C7091E70A844}" srcOrd="0" destOrd="0" presId="urn:microsoft.com/office/officeart/2018/2/layout/IconLabelList"/>
    <dgm:cxn modelId="{D5B56DEA-2D92-4E13-9662-C1A602F03FCB}" type="presOf" srcId="{9C73E355-F25F-403D-BADE-EA216D253D13}" destId="{D28E1424-A324-43F4-8AB8-31DB5F6F80B2}" srcOrd="0" destOrd="0" presId="urn:microsoft.com/office/officeart/2018/2/layout/IconLabelList"/>
    <dgm:cxn modelId="{2A308FF6-37EF-42E5-88C1-B93EAA333EE1}" srcId="{4DFC8287-CAC7-4948-8B25-A342F7776A0F}" destId="{D4C9D627-6F43-4FB2-B185-A84FEDF780B6}" srcOrd="4" destOrd="0" parTransId="{C30D25B7-D60B-40F2-ABCD-AEE35B4C547F}" sibTransId="{6775A65E-705D-4742-A236-547A3FF5A777}"/>
    <dgm:cxn modelId="{646B58FE-D26A-46D3-9C02-8A5057188813}" type="presOf" srcId="{C87B5828-9A1D-44A0-B6A3-848A788A86BB}" destId="{2642A423-97EE-467C-9765-311DED470C95}" srcOrd="0" destOrd="0" presId="urn:microsoft.com/office/officeart/2018/2/layout/IconLabelList"/>
    <dgm:cxn modelId="{A3D598FF-9F19-44BD-9D70-FC43C96D06F1}" type="presOf" srcId="{8B5D8252-AA10-4DFD-982A-DC7F5CFAC0EC}" destId="{8E6753A5-BA24-4DD7-84F8-DF68A6E4524A}" srcOrd="0" destOrd="0" presId="urn:microsoft.com/office/officeart/2018/2/layout/IconLabelList"/>
    <dgm:cxn modelId="{464031AA-D6EB-4F96-86E2-0B58BFD0A3E9}" type="presParOf" srcId="{A8139EB7-8511-493C-AEEE-C53311EC3B14}" destId="{66EA373A-8638-4D69-B2E5-C64AE7BB0201}" srcOrd="0" destOrd="0" presId="urn:microsoft.com/office/officeart/2018/2/layout/IconLabelList"/>
    <dgm:cxn modelId="{9DF6F8D1-E31E-42A3-BD21-2CB3754A5E97}" type="presParOf" srcId="{66EA373A-8638-4D69-B2E5-C64AE7BB0201}" destId="{858776E2-2ECB-47EF-9C29-73668B1F6875}" srcOrd="0" destOrd="0" presId="urn:microsoft.com/office/officeart/2018/2/layout/IconLabelList"/>
    <dgm:cxn modelId="{7CEB834D-88A5-4082-B03F-6A07552EA60A}" type="presParOf" srcId="{66EA373A-8638-4D69-B2E5-C64AE7BB0201}" destId="{04EE21E2-1198-4ED6-9D86-EF4A72522AC7}" srcOrd="1" destOrd="0" presId="urn:microsoft.com/office/officeart/2018/2/layout/IconLabelList"/>
    <dgm:cxn modelId="{6D75243C-569D-4603-A007-BFC95FB0AF17}" type="presParOf" srcId="{66EA373A-8638-4D69-B2E5-C64AE7BB0201}" destId="{D28E1424-A324-43F4-8AB8-31DB5F6F80B2}" srcOrd="2" destOrd="0" presId="urn:microsoft.com/office/officeart/2018/2/layout/IconLabelList"/>
    <dgm:cxn modelId="{FEE4345F-E69C-4FF3-9403-BE0D29073E0D}" type="presParOf" srcId="{A8139EB7-8511-493C-AEEE-C53311EC3B14}" destId="{7D801BD3-4585-4B83-9D89-94760CD6F7A2}" srcOrd="1" destOrd="0" presId="urn:microsoft.com/office/officeart/2018/2/layout/IconLabelList"/>
    <dgm:cxn modelId="{90B26C7C-36B3-4E6E-9EE8-7C48B8F1603D}" type="presParOf" srcId="{A8139EB7-8511-493C-AEEE-C53311EC3B14}" destId="{98C07284-EC60-44BF-94B8-405964451724}" srcOrd="2" destOrd="0" presId="urn:microsoft.com/office/officeart/2018/2/layout/IconLabelList"/>
    <dgm:cxn modelId="{6CCABB23-5190-40D7-8885-4EA5DD0A268F}" type="presParOf" srcId="{98C07284-EC60-44BF-94B8-405964451724}" destId="{329B31DC-083C-46C9-BDDC-DE8086086917}" srcOrd="0" destOrd="0" presId="urn:microsoft.com/office/officeart/2018/2/layout/IconLabelList"/>
    <dgm:cxn modelId="{9F15C9C4-A75F-45FA-AE5F-67B3FA86CEBC}" type="presParOf" srcId="{98C07284-EC60-44BF-94B8-405964451724}" destId="{07EC5642-FB0D-4023-BC92-AE58642B9509}" srcOrd="1" destOrd="0" presId="urn:microsoft.com/office/officeart/2018/2/layout/IconLabelList"/>
    <dgm:cxn modelId="{E13A3934-D9EA-432F-8BCE-28709B14963A}" type="presParOf" srcId="{98C07284-EC60-44BF-94B8-405964451724}" destId="{8E6753A5-BA24-4DD7-84F8-DF68A6E4524A}" srcOrd="2" destOrd="0" presId="urn:microsoft.com/office/officeart/2018/2/layout/IconLabelList"/>
    <dgm:cxn modelId="{5C80A3A8-8E34-480F-B817-ABFEB27E08EB}" type="presParOf" srcId="{A8139EB7-8511-493C-AEEE-C53311EC3B14}" destId="{F6709D96-C896-4348-9EAA-B595B52E0CCB}" srcOrd="3" destOrd="0" presId="urn:microsoft.com/office/officeart/2018/2/layout/IconLabelList"/>
    <dgm:cxn modelId="{FE2942C9-6D0D-44D2-A555-EB59210985D5}" type="presParOf" srcId="{A8139EB7-8511-493C-AEEE-C53311EC3B14}" destId="{F8B54C05-758E-4AE7-BFC3-F1B18E2E5A08}" srcOrd="4" destOrd="0" presId="urn:microsoft.com/office/officeart/2018/2/layout/IconLabelList"/>
    <dgm:cxn modelId="{E8AD5E4F-5FEF-4465-ACF4-89322DBA7D32}" type="presParOf" srcId="{F8B54C05-758E-4AE7-BFC3-F1B18E2E5A08}" destId="{24C3B203-30FC-4541-9809-74017E2614F3}" srcOrd="0" destOrd="0" presId="urn:microsoft.com/office/officeart/2018/2/layout/IconLabelList"/>
    <dgm:cxn modelId="{3188E1CC-78B7-4E38-B73E-5F55F1051209}" type="presParOf" srcId="{F8B54C05-758E-4AE7-BFC3-F1B18E2E5A08}" destId="{1392E0D4-D764-44E3-8E40-FA4FD9F84890}" srcOrd="1" destOrd="0" presId="urn:microsoft.com/office/officeart/2018/2/layout/IconLabelList"/>
    <dgm:cxn modelId="{C02CFD13-6969-4246-AD32-246380ABC8B8}" type="presParOf" srcId="{F8B54C05-758E-4AE7-BFC3-F1B18E2E5A08}" destId="{2642A423-97EE-467C-9765-311DED470C95}" srcOrd="2" destOrd="0" presId="urn:microsoft.com/office/officeart/2018/2/layout/IconLabelList"/>
    <dgm:cxn modelId="{21737905-AB5A-468C-B0CF-7AD9AD79E87C}" type="presParOf" srcId="{A8139EB7-8511-493C-AEEE-C53311EC3B14}" destId="{47E60158-567E-4525-A0B8-3143CC682822}" srcOrd="5" destOrd="0" presId="urn:microsoft.com/office/officeart/2018/2/layout/IconLabelList"/>
    <dgm:cxn modelId="{4514C78D-3962-4BD3-BE4E-BD87E862C3B5}" type="presParOf" srcId="{A8139EB7-8511-493C-AEEE-C53311EC3B14}" destId="{0BBAD166-5E13-41FB-BD1D-49E20C23D5B0}" srcOrd="6" destOrd="0" presId="urn:microsoft.com/office/officeart/2018/2/layout/IconLabelList"/>
    <dgm:cxn modelId="{0BF50F08-7945-44C1-9651-43F2D8C13277}" type="presParOf" srcId="{0BBAD166-5E13-41FB-BD1D-49E20C23D5B0}" destId="{49E33B14-4FAB-4415-8D84-5117792A56CC}" srcOrd="0" destOrd="0" presId="urn:microsoft.com/office/officeart/2018/2/layout/IconLabelList"/>
    <dgm:cxn modelId="{59682D94-86B7-414E-B175-10C567B3F297}" type="presParOf" srcId="{0BBAD166-5E13-41FB-BD1D-49E20C23D5B0}" destId="{8B247097-B0F2-48F5-B863-1D2B6750D865}" srcOrd="1" destOrd="0" presId="urn:microsoft.com/office/officeart/2018/2/layout/IconLabelList"/>
    <dgm:cxn modelId="{00456F57-7E9B-4B98-A106-2FACF25B9B3A}" type="presParOf" srcId="{0BBAD166-5E13-41FB-BD1D-49E20C23D5B0}" destId="{7934AA34-289A-4178-931E-C7091E70A844}" srcOrd="2" destOrd="0" presId="urn:microsoft.com/office/officeart/2018/2/layout/IconLabelList"/>
    <dgm:cxn modelId="{F4FB2825-8456-4092-9AE8-6025DA2FD6ED}" type="presParOf" srcId="{A8139EB7-8511-493C-AEEE-C53311EC3B14}" destId="{CAFB6A91-1FC6-4EB0-82D7-14678F3AAD3C}" srcOrd="7" destOrd="0" presId="urn:microsoft.com/office/officeart/2018/2/layout/IconLabelList"/>
    <dgm:cxn modelId="{963F5055-E1D8-4CC0-AEBD-BE6D1EAC2359}" type="presParOf" srcId="{A8139EB7-8511-493C-AEEE-C53311EC3B14}" destId="{259127A5-0F19-4982-86DF-B3B7AF43A41E}" srcOrd="8" destOrd="0" presId="urn:microsoft.com/office/officeart/2018/2/layout/IconLabelList"/>
    <dgm:cxn modelId="{C8C7FF22-FD6E-43A4-A78A-DF92EE4D17FA}" type="presParOf" srcId="{259127A5-0F19-4982-86DF-B3B7AF43A41E}" destId="{9AB83092-FFD0-4648-992E-29D2BD18456D}" srcOrd="0" destOrd="0" presId="urn:microsoft.com/office/officeart/2018/2/layout/IconLabelList"/>
    <dgm:cxn modelId="{32A91F74-E19A-4D4F-84CC-090463AF16A5}" type="presParOf" srcId="{259127A5-0F19-4982-86DF-B3B7AF43A41E}" destId="{92D64465-6A99-4A99-AB40-27D1FBB6D057}" srcOrd="1" destOrd="0" presId="urn:microsoft.com/office/officeart/2018/2/layout/IconLabelList"/>
    <dgm:cxn modelId="{14668404-F863-4DF6-8E00-B05BA45C9EE0}" type="presParOf" srcId="{259127A5-0F19-4982-86DF-B3B7AF43A41E}" destId="{9ADD839A-E182-4CF7-9AAA-4E19A8E2DB9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80A5B09-6053-4872-A42B-8E0C077AF6C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45B1F2-A046-4714-821C-B548655642F6}">
      <dgm:prSet/>
      <dgm:spPr/>
      <dgm:t>
        <a:bodyPr/>
        <a:lstStyle/>
        <a:p>
          <a:r>
            <a:rPr lang="en-US" b="1" i="0" baseline="0"/>
            <a:t>Purpose:</a:t>
          </a:r>
          <a:r>
            <a:rPr lang="en-US" b="0" i="0" baseline="0"/>
            <a:t> Provides a quick overview of the data’s distribution and central tendency.</a:t>
          </a:r>
          <a:endParaRPr lang="en-US"/>
        </a:p>
      </dgm:t>
    </dgm:pt>
    <dgm:pt modelId="{B5641F45-5E13-4A92-BF92-FB9C8CF33F9C}" type="parTrans" cxnId="{C6338A1B-88EB-486D-A2A5-3F237EFFF01A}">
      <dgm:prSet/>
      <dgm:spPr/>
      <dgm:t>
        <a:bodyPr/>
        <a:lstStyle/>
        <a:p>
          <a:endParaRPr lang="en-US"/>
        </a:p>
      </dgm:t>
    </dgm:pt>
    <dgm:pt modelId="{CEC1A25F-216B-4E32-BBD7-3A8B89FC92DC}" type="sibTrans" cxnId="{C6338A1B-88EB-486D-A2A5-3F237EFFF01A}">
      <dgm:prSet/>
      <dgm:spPr/>
      <dgm:t>
        <a:bodyPr/>
        <a:lstStyle/>
        <a:p>
          <a:endParaRPr lang="en-US"/>
        </a:p>
      </dgm:t>
    </dgm:pt>
    <dgm:pt modelId="{2FBC6B35-89F2-4728-AA07-5B8E87658327}">
      <dgm:prSet/>
      <dgm:spPr/>
      <dgm:t>
        <a:bodyPr/>
        <a:lstStyle/>
        <a:p>
          <a:r>
            <a:rPr lang="en-US" b="1" i="0" baseline="0"/>
            <a:t>Key Metrics:</a:t>
          </a:r>
          <a:r>
            <a:rPr lang="en-US" b="0" i="0" baseline="0"/>
            <a:t> Mean, median, standard deviation, variance, and percentiles.</a:t>
          </a:r>
          <a:endParaRPr lang="en-US"/>
        </a:p>
      </dgm:t>
    </dgm:pt>
    <dgm:pt modelId="{F2072F76-BCA8-4713-BF0F-07341FC8BC8F}" type="parTrans" cxnId="{4A94D7DE-6CB7-4C8C-A5F7-194463BE906F}">
      <dgm:prSet/>
      <dgm:spPr/>
      <dgm:t>
        <a:bodyPr/>
        <a:lstStyle/>
        <a:p>
          <a:endParaRPr lang="en-US"/>
        </a:p>
      </dgm:t>
    </dgm:pt>
    <dgm:pt modelId="{CAEDB0FD-42E8-49BD-A273-B73568531532}" type="sibTrans" cxnId="{4A94D7DE-6CB7-4C8C-A5F7-194463BE906F}">
      <dgm:prSet/>
      <dgm:spPr/>
      <dgm:t>
        <a:bodyPr/>
        <a:lstStyle/>
        <a:p>
          <a:endParaRPr lang="en-US"/>
        </a:p>
      </dgm:t>
    </dgm:pt>
    <dgm:pt modelId="{9D56BA2F-C438-4576-8009-E81616F26035}">
      <dgm:prSet/>
      <dgm:spPr/>
      <dgm:t>
        <a:bodyPr/>
        <a:lstStyle/>
        <a:p>
          <a:r>
            <a:rPr lang="en-US" b="1" i="0" baseline="0"/>
            <a:t>Benefits:</a:t>
          </a:r>
          <a:r>
            <a:rPr lang="en-US" b="0" i="0" baseline="0"/>
            <a:t> Helps detect anomalies and understand data variability. </a:t>
          </a:r>
          <a:endParaRPr lang="en-US"/>
        </a:p>
      </dgm:t>
    </dgm:pt>
    <dgm:pt modelId="{A0F2E65F-C669-4146-979B-4998F02073DA}" type="parTrans" cxnId="{388D37D2-178E-4741-8871-3EAB14F0F5C9}">
      <dgm:prSet/>
      <dgm:spPr/>
      <dgm:t>
        <a:bodyPr/>
        <a:lstStyle/>
        <a:p>
          <a:endParaRPr lang="en-US"/>
        </a:p>
      </dgm:t>
    </dgm:pt>
    <dgm:pt modelId="{86F29B4B-550C-4E7B-9760-AF5A371575F8}" type="sibTrans" cxnId="{388D37D2-178E-4741-8871-3EAB14F0F5C9}">
      <dgm:prSet/>
      <dgm:spPr/>
      <dgm:t>
        <a:bodyPr/>
        <a:lstStyle/>
        <a:p>
          <a:endParaRPr lang="en-US"/>
        </a:p>
      </dgm:t>
    </dgm:pt>
    <dgm:pt modelId="{A6921FB4-A7DB-466F-A2A1-9514E92B7230}" type="pres">
      <dgm:prSet presAssocID="{280A5B09-6053-4872-A42B-8E0C077AF6C1}" presName="root" presStyleCnt="0">
        <dgm:presLayoutVars>
          <dgm:dir/>
          <dgm:resizeHandles val="exact"/>
        </dgm:presLayoutVars>
      </dgm:prSet>
      <dgm:spPr/>
    </dgm:pt>
    <dgm:pt modelId="{048DF89E-8B4F-4D32-84AF-B9E8B998437E}" type="pres">
      <dgm:prSet presAssocID="{7645B1F2-A046-4714-821C-B548655642F6}" presName="compNode" presStyleCnt="0"/>
      <dgm:spPr/>
    </dgm:pt>
    <dgm:pt modelId="{36B60EF9-EF1B-456F-8F9B-1BD7D9042710}" type="pres">
      <dgm:prSet presAssocID="{7645B1F2-A046-4714-821C-B548655642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844FCDD-B6E7-4FDD-893A-7352E7B347CC}" type="pres">
      <dgm:prSet presAssocID="{7645B1F2-A046-4714-821C-B548655642F6}" presName="spaceRect" presStyleCnt="0"/>
      <dgm:spPr/>
    </dgm:pt>
    <dgm:pt modelId="{2582AF53-67E2-47B2-92A2-3BCA0996C877}" type="pres">
      <dgm:prSet presAssocID="{7645B1F2-A046-4714-821C-B548655642F6}" presName="textRect" presStyleLbl="revTx" presStyleIdx="0" presStyleCnt="3">
        <dgm:presLayoutVars>
          <dgm:chMax val="1"/>
          <dgm:chPref val="1"/>
        </dgm:presLayoutVars>
      </dgm:prSet>
      <dgm:spPr/>
    </dgm:pt>
    <dgm:pt modelId="{3B9A1C82-7E71-45C4-9A76-690BEF8A1051}" type="pres">
      <dgm:prSet presAssocID="{CEC1A25F-216B-4E32-BBD7-3A8B89FC92DC}" presName="sibTrans" presStyleCnt="0"/>
      <dgm:spPr/>
    </dgm:pt>
    <dgm:pt modelId="{E375AA2D-D58B-4D25-83AF-AC504AD0B36B}" type="pres">
      <dgm:prSet presAssocID="{2FBC6B35-89F2-4728-AA07-5B8E87658327}" presName="compNode" presStyleCnt="0"/>
      <dgm:spPr/>
    </dgm:pt>
    <dgm:pt modelId="{7525F9FA-3FAB-449A-9EC8-3FC0A11879FC}" type="pres">
      <dgm:prSet presAssocID="{2FBC6B35-89F2-4728-AA07-5B8E876583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0CE4362-EBAA-4244-AB48-27C8873F3263}" type="pres">
      <dgm:prSet presAssocID="{2FBC6B35-89F2-4728-AA07-5B8E87658327}" presName="spaceRect" presStyleCnt="0"/>
      <dgm:spPr/>
    </dgm:pt>
    <dgm:pt modelId="{0D714CBE-88E9-4734-BE8E-B57806A2D7DD}" type="pres">
      <dgm:prSet presAssocID="{2FBC6B35-89F2-4728-AA07-5B8E87658327}" presName="textRect" presStyleLbl="revTx" presStyleIdx="1" presStyleCnt="3">
        <dgm:presLayoutVars>
          <dgm:chMax val="1"/>
          <dgm:chPref val="1"/>
        </dgm:presLayoutVars>
      </dgm:prSet>
      <dgm:spPr/>
    </dgm:pt>
    <dgm:pt modelId="{6301CFDF-5ED6-4CF5-B3CE-03FF2A4183A8}" type="pres">
      <dgm:prSet presAssocID="{CAEDB0FD-42E8-49BD-A273-B73568531532}" presName="sibTrans" presStyleCnt="0"/>
      <dgm:spPr/>
    </dgm:pt>
    <dgm:pt modelId="{4E6E089A-866A-4993-B63E-1DEBA20C5D9A}" type="pres">
      <dgm:prSet presAssocID="{9D56BA2F-C438-4576-8009-E81616F26035}" presName="compNode" presStyleCnt="0"/>
      <dgm:spPr/>
    </dgm:pt>
    <dgm:pt modelId="{29A872CB-C609-49C2-B069-C62E87105E5F}" type="pres">
      <dgm:prSet presAssocID="{9D56BA2F-C438-4576-8009-E81616F260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53FCD00E-2FC0-4BFF-846D-4D68CAC1EDDF}" type="pres">
      <dgm:prSet presAssocID="{9D56BA2F-C438-4576-8009-E81616F26035}" presName="spaceRect" presStyleCnt="0"/>
      <dgm:spPr/>
    </dgm:pt>
    <dgm:pt modelId="{2CB80212-B470-4B4B-B810-A398DAB89E43}" type="pres">
      <dgm:prSet presAssocID="{9D56BA2F-C438-4576-8009-E81616F26035}" presName="textRect" presStyleLbl="revTx" presStyleIdx="2" presStyleCnt="3">
        <dgm:presLayoutVars>
          <dgm:chMax val="1"/>
          <dgm:chPref val="1"/>
        </dgm:presLayoutVars>
      </dgm:prSet>
      <dgm:spPr/>
    </dgm:pt>
  </dgm:ptLst>
  <dgm:cxnLst>
    <dgm:cxn modelId="{DCBB4209-AE41-4550-842E-C4469C6DDCC6}" type="presOf" srcId="{280A5B09-6053-4872-A42B-8E0C077AF6C1}" destId="{A6921FB4-A7DB-466F-A2A1-9514E92B7230}" srcOrd="0" destOrd="0" presId="urn:microsoft.com/office/officeart/2018/2/layout/IconLabelList"/>
    <dgm:cxn modelId="{58FF9913-C81E-4CEE-87AA-B8B615ED28BF}" type="presOf" srcId="{2FBC6B35-89F2-4728-AA07-5B8E87658327}" destId="{0D714CBE-88E9-4734-BE8E-B57806A2D7DD}" srcOrd="0" destOrd="0" presId="urn:microsoft.com/office/officeart/2018/2/layout/IconLabelList"/>
    <dgm:cxn modelId="{C6338A1B-88EB-486D-A2A5-3F237EFFF01A}" srcId="{280A5B09-6053-4872-A42B-8E0C077AF6C1}" destId="{7645B1F2-A046-4714-821C-B548655642F6}" srcOrd="0" destOrd="0" parTransId="{B5641F45-5E13-4A92-BF92-FB9C8CF33F9C}" sibTransId="{CEC1A25F-216B-4E32-BBD7-3A8B89FC92DC}"/>
    <dgm:cxn modelId="{27D9517A-42A6-4051-B8A1-A97F51A04DA2}" type="presOf" srcId="{9D56BA2F-C438-4576-8009-E81616F26035}" destId="{2CB80212-B470-4B4B-B810-A398DAB89E43}" srcOrd="0" destOrd="0" presId="urn:microsoft.com/office/officeart/2018/2/layout/IconLabelList"/>
    <dgm:cxn modelId="{AC66D9C3-947E-4586-A2F2-CF3D3E555472}" type="presOf" srcId="{7645B1F2-A046-4714-821C-B548655642F6}" destId="{2582AF53-67E2-47B2-92A2-3BCA0996C877}" srcOrd="0" destOrd="0" presId="urn:microsoft.com/office/officeart/2018/2/layout/IconLabelList"/>
    <dgm:cxn modelId="{388D37D2-178E-4741-8871-3EAB14F0F5C9}" srcId="{280A5B09-6053-4872-A42B-8E0C077AF6C1}" destId="{9D56BA2F-C438-4576-8009-E81616F26035}" srcOrd="2" destOrd="0" parTransId="{A0F2E65F-C669-4146-979B-4998F02073DA}" sibTransId="{86F29B4B-550C-4E7B-9760-AF5A371575F8}"/>
    <dgm:cxn modelId="{4A94D7DE-6CB7-4C8C-A5F7-194463BE906F}" srcId="{280A5B09-6053-4872-A42B-8E0C077AF6C1}" destId="{2FBC6B35-89F2-4728-AA07-5B8E87658327}" srcOrd="1" destOrd="0" parTransId="{F2072F76-BCA8-4713-BF0F-07341FC8BC8F}" sibTransId="{CAEDB0FD-42E8-49BD-A273-B73568531532}"/>
    <dgm:cxn modelId="{B4664E02-2AF0-47C3-9603-148EF061702E}" type="presParOf" srcId="{A6921FB4-A7DB-466F-A2A1-9514E92B7230}" destId="{048DF89E-8B4F-4D32-84AF-B9E8B998437E}" srcOrd="0" destOrd="0" presId="urn:microsoft.com/office/officeart/2018/2/layout/IconLabelList"/>
    <dgm:cxn modelId="{085643C0-33BF-4CFD-A4A3-60CFADA489FB}" type="presParOf" srcId="{048DF89E-8B4F-4D32-84AF-B9E8B998437E}" destId="{36B60EF9-EF1B-456F-8F9B-1BD7D9042710}" srcOrd="0" destOrd="0" presId="urn:microsoft.com/office/officeart/2018/2/layout/IconLabelList"/>
    <dgm:cxn modelId="{DADD6115-8E32-4F25-8441-0226B62EF41B}" type="presParOf" srcId="{048DF89E-8B4F-4D32-84AF-B9E8B998437E}" destId="{1844FCDD-B6E7-4FDD-893A-7352E7B347CC}" srcOrd="1" destOrd="0" presId="urn:microsoft.com/office/officeart/2018/2/layout/IconLabelList"/>
    <dgm:cxn modelId="{FBE8AA75-4EFB-453F-968A-F5D273094EB2}" type="presParOf" srcId="{048DF89E-8B4F-4D32-84AF-B9E8B998437E}" destId="{2582AF53-67E2-47B2-92A2-3BCA0996C877}" srcOrd="2" destOrd="0" presId="urn:microsoft.com/office/officeart/2018/2/layout/IconLabelList"/>
    <dgm:cxn modelId="{28D67CCB-99CD-43E1-9DDC-F7433C5D38E1}" type="presParOf" srcId="{A6921FB4-A7DB-466F-A2A1-9514E92B7230}" destId="{3B9A1C82-7E71-45C4-9A76-690BEF8A1051}" srcOrd="1" destOrd="0" presId="urn:microsoft.com/office/officeart/2018/2/layout/IconLabelList"/>
    <dgm:cxn modelId="{D5FD7F40-0861-4BDE-ABF4-2E7BC1E61B82}" type="presParOf" srcId="{A6921FB4-A7DB-466F-A2A1-9514E92B7230}" destId="{E375AA2D-D58B-4D25-83AF-AC504AD0B36B}" srcOrd="2" destOrd="0" presId="urn:microsoft.com/office/officeart/2018/2/layout/IconLabelList"/>
    <dgm:cxn modelId="{9F4562D4-6639-42BE-B126-3664939AE1AE}" type="presParOf" srcId="{E375AA2D-D58B-4D25-83AF-AC504AD0B36B}" destId="{7525F9FA-3FAB-449A-9EC8-3FC0A11879FC}" srcOrd="0" destOrd="0" presId="urn:microsoft.com/office/officeart/2018/2/layout/IconLabelList"/>
    <dgm:cxn modelId="{68EA5FE1-ED0F-4C91-9A08-DAAC8E0E489F}" type="presParOf" srcId="{E375AA2D-D58B-4D25-83AF-AC504AD0B36B}" destId="{D0CE4362-EBAA-4244-AB48-27C8873F3263}" srcOrd="1" destOrd="0" presId="urn:microsoft.com/office/officeart/2018/2/layout/IconLabelList"/>
    <dgm:cxn modelId="{790B19D4-0C71-41DC-AD93-B8B7A23EBB89}" type="presParOf" srcId="{E375AA2D-D58B-4D25-83AF-AC504AD0B36B}" destId="{0D714CBE-88E9-4734-BE8E-B57806A2D7DD}" srcOrd="2" destOrd="0" presId="urn:microsoft.com/office/officeart/2018/2/layout/IconLabelList"/>
    <dgm:cxn modelId="{549DA82E-DE40-4B0C-9D66-336694724255}" type="presParOf" srcId="{A6921FB4-A7DB-466F-A2A1-9514E92B7230}" destId="{6301CFDF-5ED6-4CF5-B3CE-03FF2A4183A8}" srcOrd="3" destOrd="0" presId="urn:microsoft.com/office/officeart/2018/2/layout/IconLabelList"/>
    <dgm:cxn modelId="{F58F0AB7-6024-42E0-ADD2-3C21CC125BD1}" type="presParOf" srcId="{A6921FB4-A7DB-466F-A2A1-9514E92B7230}" destId="{4E6E089A-866A-4993-B63E-1DEBA20C5D9A}" srcOrd="4" destOrd="0" presId="urn:microsoft.com/office/officeart/2018/2/layout/IconLabelList"/>
    <dgm:cxn modelId="{14D7B1A3-0374-40B4-9C8C-225756A29B7B}" type="presParOf" srcId="{4E6E089A-866A-4993-B63E-1DEBA20C5D9A}" destId="{29A872CB-C609-49C2-B069-C62E87105E5F}" srcOrd="0" destOrd="0" presId="urn:microsoft.com/office/officeart/2018/2/layout/IconLabelList"/>
    <dgm:cxn modelId="{35295B0D-7AC9-4B95-A2B9-571171FAD90C}" type="presParOf" srcId="{4E6E089A-866A-4993-B63E-1DEBA20C5D9A}" destId="{53FCD00E-2FC0-4BFF-846D-4D68CAC1EDDF}" srcOrd="1" destOrd="0" presId="urn:microsoft.com/office/officeart/2018/2/layout/IconLabelList"/>
    <dgm:cxn modelId="{80F356A4-4E23-4F21-BBF7-BC0333C91C0C}" type="presParOf" srcId="{4E6E089A-866A-4993-B63E-1DEBA20C5D9A}" destId="{2CB80212-B470-4B4B-B810-A398DAB89E4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9A20D76-7A6E-409A-BA54-B8B3ECADA414}" type="doc">
      <dgm:prSet loTypeId="urn:microsoft.com/office/officeart/2005/8/layout/hierarchy1" loCatId="hierarchy" qsTypeId="urn:microsoft.com/office/officeart/2005/8/quickstyle/simple1" qsCatId="simple" csTypeId="urn:microsoft.com/office/officeart/2005/8/colors/accent4_2" csCatId="accent4"/>
      <dgm:spPr/>
      <dgm:t>
        <a:bodyPr/>
        <a:lstStyle/>
        <a:p>
          <a:endParaRPr lang="en-US"/>
        </a:p>
      </dgm:t>
    </dgm:pt>
    <dgm:pt modelId="{E8306451-02BD-4312-A8B6-D5398FAE355B}">
      <dgm:prSet/>
      <dgm:spPr/>
      <dgm:t>
        <a:bodyPr/>
        <a:lstStyle/>
        <a:p>
          <a:r>
            <a:rPr lang="en-US" b="1" i="0" baseline="0"/>
            <a:t>mpact:</a:t>
          </a:r>
          <a:r>
            <a:rPr lang="en-US" b="0" i="0" baseline="0"/>
            <a:t> Missing data disrupts the continuity of time series and can affect analysis accuracy.</a:t>
          </a:r>
          <a:endParaRPr lang="en-US"/>
        </a:p>
      </dgm:t>
    </dgm:pt>
    <dgm:pt modelId="{9F47ACBA-83F3-4BC5-877D-11AB1C9570DD}" type="parTrans" cxnId="{1E457577-C2D3-4121-AFF4-70F89D68A41C}">
      <dgm:prSet/>
      <dgm:spPr/>
      <dgm:t>
        <a:bodyPr/>
        <a:lstStyle/>
        <a:p>
          <a:endParaRPr lang="en-US"/>
        </a:p>
      </dgm:t>
    </dgm:pt>
    <dgm:pt modelId="{016D2DDC-1B30-4C32-8DC6-10C3A0A97C0D}" type="sibTrans" cxnId="{1E457577-C2D3-4121-AFF4-70F89D68A41C}">
      <dgm:prSet/>
      <dgm:spPr/>
      <dgm:t>
        <a:bodyPr/>
        <a:lstStyle/>
        <a:p>
          <a:endParaRPr lang="en-US"/>
        </a:p>
      </dgm:t>
    </dgm:pt>
    <dgm:pt modelId="{A21450F6-5B17-4933-8EE7-42AFB9735F75}">
      <dgm:prSet/>
      <dgm:spPr/>
      <dgm:t>
        <a:bodyPr/>
        <a:lstStyle/>
        <a:p>
          <a:r>
            <a:rPr lang="en-US" b="1" i="0" baseline="0"/>
            <a:t>Common Causes:</a:t>
          </a:r>
          <a:r>
            <a:rPr lang="en-US" b="0" i="0" baseline="0"/>
            <a:t> Data logging errors, system downtime, or skipped measurements.</a:t>
          </a:r>
          <a:endParaRPr lang="en-US"/>
        </a:p>
      </dgm:t>
    </dgm:pt>
    <dgm:pt modelId="{2316BFB1-62E2-4F6C-B9CA-DEFC2B292E7E}" type="parTrans" cxnId="{03E14EE5-BE41-4843-8782-C668F1B97F3C}">
      <dgm:prSet/>
      <dgm:spPr/>
      <dgm:t>
        <a:bodyPr/>
        <a:lstStyle/>
        <a:p>
          <a:endParaRPr lang="en-US"/>
        </a:p>
      </dgm:t>
    </dgm:pt>
    <dgm:pt modelId="{754F637E-BD55-481E-823F-8B0F7C97FBFF}" type="sibTrans" cxnId="{03E14EE5-BE41-4843-8782-C668F1B97F3C}">
      <dgm:prSet/>
      <dgm:spPr/>
      <dgm:t>
        <a:bodyPr/>
        <a:lstStyle/>
        <a:p>
          <a:endParaRPr lang="en-US"/>
        </a:p>
      </dgm:t>
    </dgm:pt>
    <dgm:pt modelId="{9416C8D1-FE5C-4E73-B299-445A6F11EF9E}">
      <dgm:prSet/>
      <dgm:spPr/>
      <dgm:t>
        <a:bodyPr/>
        <a:lstStyle/>
        <a:p>
          <a:r>
            <a:rPr lang="en-US" b="1" i="0" baseline="0"/>
            <a:t>Detection:</a:t>
          </a:r>
          <a:r>
            <a:rPr lang="en-US" b="0" i="0" baseline="0"/>
            <a:t> Use isnull() or visualize gaps in the time series. </a:t>
          </a:r>
          <a:endParaRPr lang="en-US"/>
        </a:p>
      </dgm:t>
    </dgm:pt>
    <dgm:pt modelId="{1B2596BA-7C5D-424D-A03C-E8308C92AF5C}" type="parTrans" cxnId="{DFDD8EF5-AF75-47CE-99C3-65DEEFCDF499}">
      <dgm:prSet/>
      <dgm:spPr/>
      <dgm:t>
        <a:bodyPr/>
        <a:lstStyle/>
        <a:p>
          <a:endParaRPr lang="en-US"/>
        </a:p>
      </dgm:t>
    </dgm:pt>
    <dgm:pt modelId="{D8B84050-FD25-4719-8C23-95B872095A7E}" type="sibTrans" cxnId="{DFDD8EF5-AF75-47CE-99C3-65DEEFCDF499}">
      <dgm:prSet/>
      <dgm:spPr/>
      <dgm:t>
        <a:bodyPr/>
        <a:lstStyle/>
        <a:p>
          <a:endParaRPr lang="en-US"/>
        </a:p>
      </dgm:t>
    </dgm:pt>
    <dgm:pt modelId="{AB1A7F46-9AEA-4451-8EE6-AC7DC0F1AA5D}" type="pres">
      <dgm:prSet presAssocID="{49A20D76-7A6E-409A-BA54-B8B3ECADA414}" presName="hierChild1" presStyleCnt="0">
        <dgm:presLayoutVars>
          <dgm:chPref val="1"/>
          <dgm:dir/>
          <dgm:animOne val="branch"/>
          <dgm:animLvl val="lvl"/>
          <dgm:resizeHandles/>
        </dgm:presLayoutVars>
      </dgm:prSet>
      <dgm:spPr/>
    </dgm:pt>
    <dgm:pt modelId="{9F884AD5-2076-411F-A410-2A260EB2A7E0}" type="pres">
      <dgm:prSet presAssocID="{E8306451-02BD-4312-A8B6-D5398FAE355B}" presName="hierRoot1" presStyleCnt="0"/>
      <dgm:spPr/>
    </dgm:pt>
    <dgm:pt modelId="{C746E17E-5F6F-41F6-AE9D-F54407BB76AD}" type="pres">
      <dgm:prSet presAssocID="{E8306451-02BD-4312-A8B6-D5398FAE355B}" presName="composite" presStyleCnt="0"/>
      <dgm:spPr/>
    </dgm:pt>
    <dgm:pt modelId="{5C254D0E-D69E-4281-B6C0-D44075A7D442}" type="pres">
      <dgm:prSet presAssocID="{E8306451-02BD-4312-A8B6-D5398FAE355B}" presName="background" presStyleLbl="node0" presStyleIdx="0" presStyleCnt="3"/>
      <dgm:spPr/>
    </dgm:pt>
    <dgm:pt modelId="{4BBB15DB-C1EC-4095-B7E1-9881E341F758}" type="pres">
      <dgm:prSet presAssocID="{E8306451-02BD-4312-A8B6-D5398FAE355B}" presName="text" presStyleLbl="fgAcc0" presStyleIdx="0" presStyleCnt="3">
        <dgm:presLayoutVars>
          <dgm:chPref val="3"/>
        </dgm:presLayoutVars>
      </dgm:prSet>
      <dgm:spPr/>
    </dgm:pt>
    <dgm:pt modelId="{84FE4228-C2F6-4453-894A-34B8465A81E7}" type="pres">
      <dgm:prSet presAssocID="{E8306451-02BD-4312-A8B6-D5398FAE355B}" presName="hierChild2" presStyleCnt="0"/>
      <dgm:spPr/>
    </dgm:pt>
    <dgm:pt modelId="{A3C7ECE6-ACF8-43CA-8923-963A3F52DFC5}" type="pres">
      <dgm:prSet presAssocID="{A21450F6-5B17-4933-8EE7-42AFB9735F75}" presName="hierRoot1" presStyleCnt="0"/>
      <dgm:spPr/>
    </dgm:pt>
    <dgm:pt modelId="{F1135079-1815-45F1-9E44-B1D8169358C1}" type="pres">
      <dgm:prSet presAssocID="{A21450F6-5B17-4933-8EE7-42AFB9735F75}" presName="composite" presStyleCnt="0"/>
      <dgm:spPr/>
    </dgm:pt>
    <dgm:pt modelId="{6E2BD5C2-CBDB-48E5-9348-B3223C352519}" type="pres">
      <dgm:prSet presAssocID="{A21450F6-5B17-4933-8EE7-42AFB9735F75}" presName="background" presStyleLbl="node0" presStyleIdx="1" presStyleCnt="3"/>
      <dgm:spPr/>
    </dgm:pt>
    <dgm:pt modelId="{1BB80028-8233-4143-B65B-D84D66322E94}" type="pres">
      <dgm:prSet presAssocID="{A21450F6-5B17-4933-8EE7-42AFB9735F75}" presName="text" presStyleLbl="fgAcc0" presStyleIdx="1" presStyleCnt="3">
        <dgm:presLayoutVars>
          <dgm:chPref val="3"/>
        </dgm:presLayoutVars>
      </dgm:prSet>
      <dgm:spPr/>
    </dgm:pt>
    <dgm:pt modelId="{44CDEFD8-DCD6-4800-A4C0-6F7E5D4C20DC}" type="pres">
      <dgm:prSet presAssocID="{A21450F6-5B17-4933-8EE7-42AFB9735F75}" presName="hierChild2" presStyleCnt="0"/>
      <dgm:spPr/>
    </dgm:pt>
    <dgm:pt modelId="{BF643F66-FD2D-42E1-BA7F-4F441C3341B8}" type="pres">
      <dgm:prSet presAssocID="{9416C8D1-FE5C-4E73-B299-445A6F11EF9E}" presName="hierRoot1" presStyleCnt="0"/>
      <dgm:spPr/>
    </dgm:pt>
    <dgm:pt modelId="{6D4FCE79-9B17-412B-AC6F-7221F8218C8D}" type="pres">
      <dgm:prSet presAssocID="{9416C8D1-FE5C-4E73-B299-445A6F11EF9E}" presName="composite" presStyleCnt="0"/>
      <dgm:spPr/>
    </dgm:pt>
    <dgm:pt modelId="{658748D3-BDF7-423F-8ACE-1C0AB0344C7F}" type="pres">
      <dgm:prSet presAssocID="{9416C8D1-FE5C-4E73-B299-445A6F11EF9E}" presName="background" presStyleLbl="node0" presStyleIdx="2" presStyleCnt="3"/>
      <dgm:spPr/>
    </dgm:pt>
    <dgm:pt modelId="{18E79270-5A34-49DB-AE98-C34FAD41F269}" type="pres">
      <dgm:prSet presAssocID="{9416C8D1-FE5C-4E73-B299-445A6F11EF9E}" presName="text" presStyleLbl="fgAcc0" presStyleIdx="2" presStyleCnt="3">
        <dgm:presLayoutVars>
          <dgm:chPref val="3"/>
        </dgm:presLayoutVars>
      </dgm:prSet>
      <dgm:spPr/>
    </dgm:pt>
    <dgm:pt modelId="{52630DFD-1FDC-4A4A-959E-18D13A277853}" type="pres">
      <dgm:prSet presAssocID="{9416C8D1-FE5C-4E73-B299-445A6F11EF9E}" presName="hierChild2" presStyleCnt="0"/>
      <dgm:spPr/>
    </dgm:pt>
  </dgm:ptLst>
  <dgm:cxnLst>
    <dgm:cxn modelId="{4C3D6520-E582-4909-BAD7-1F37250DAAAE}" type="presOf" srcId="{9416C8D1-FE5C-4E73-B299-445A6F11EF9E}" destId="{18E79270-5A34-49DB-AE98-C34FAD41F269}" srcOrd="0" destOrd="0" presId="urn:microsoft.com/office/officeart/2005/8/layout/hierarchy1"/>
    <dgm:cxn modelId="{B44C4B4A-4922-4C53-8283-038910A32C42}" type="presOf" srcId="{E8306451-02BD-4312-A8B6-D5398FAE355B}" destId="{4BBB15DB-C1EC-4095-B7E1-9881E341F758}" srcOrd="0" destOrd="0" presId="urn:microsoft.com/office/officeart/2005/8/layout/hierarchy1"/>
    <dgm:cxn modelId="{1E457577-C2D3-4121-AFF4-70F89D68A41C}" srcId="{49A20D76-7A6E-409A-BA54-B8B3ECADA414}" destId="{E8306451-02BD-4312-A8B6-D5398FAE355B}" srcOrd="0" destOrd="0" parTransId="{9F47ACBA-83F3-4BC5-877D-11AB1C9570DD}" sibTransId="{016D2DDC-1B30-4C32-8DC6-10C3A0A97C0D}"/>
    <dgm:cxn modelId="{2AB8F799-F283-4CA6-B6C3-396FF53DF1BE}" type="presOf" srcId="{A21450F6-5B17-4933-8EE7-42AFB9735F75}" destId="{1BB80028-8233-4143-B65B-D84D66322E94}" srcOrd="0" destOrd="0" presId="urn:microsoft.com/office/officeart/2005/8/layout/hierarchy1"/>
    <dgm:cxn modelId="{D5D668D1-6B62-4237-9649-D29446F2DAB5}" type="presOf" srcId="{49A20D76-7A6E-409A-BA54-B8B3ECADA414}" destId="{AB1A7F46-9AEA-4451-8EE6-AC7DC0F1AA5D}" srcOrd="0" destOrd="0" presId="urn:microsoft.com/office/officeart/2005/8/layout/hierarchy1"/>
    <dgm:cxn modelId="{03E14EE5-BE41-4843-8782-C668F1B97F3C}" srcId="{49A20D76-7A6E-409A-BA54-B8B3ECADA414}" destId="{A21450F6-5B17-4933-8EE7-42AFB9735F75}" srcOrd="1" destOrd="0" parTransId="{2316BFB1-62E2-4F6C-B9CA-DEFC2B292E7E}" sibTransId="{754F637E-BD55-481E-823F-8B0F7C97FBFF}"/>
    <dgm:cxn modelId="{DFDD8EF5-AF75-47CE-99C3-65DEEFCDF499}" srcId="{49A20D76-7A6E-409A-BA54-B8B3ECADA414}" destId="{9416C8D1-FE5C-4E73-B299-445A6F11EF9E}" srcOrd="2" destOrd="0" parTransId="{1B2596BA-7C5D-424D-A03C-E8308C92AF5C}" sibTransId="{D8B84050-FD25-4719-8C23-95B872095A7E}"/>
    <dgm:cxn modelId="{7415FE15-A561-4840-BC87-05633F5B2C67}" type="presParOf" srcId="{AB1A7F46-9AEA-4451-8EE6-AC7DC0F1AA5D}" destId="{9F884AD5-2076-411F-A410-2A260EB2A7E0}" srcOrd="0" destOrd="0" presId="urn:microsoft.com/office/officeart/2005/8/layout/hierarchy1"/>
    <dgm:cxn modelId="{1C5E6F6D-FB8D-4434-B863-3956600C6D2F}" type="presParOf" srcId="{9F884AD5-2076-411F-A410-2A260EB2A7E0}" destId="{C746E17E-5F6F-41F6-AE9D-F54407BB76AD}" srcOrd="0" destOrd="0" presId="urn:microsoft.com/office/officeart/2005/8/layout/hierarchy1"/>
    <dgm:cxn modelId="{96496A45-D579-43D7-AACF-3186DC71F4DF}" type="presParOf" srcId="{C746E17E-5F6F-41F6-AE9D-F54407BB76AD}" destId="{5C254D0E-D69E-4281-B6C0-D44075A7D442}" srcOrd="0" destOrd="0" presId="urn:microsoft.com/office/officeart/2005/8/layout/hierarchy1"/>
    <dgm:cxn modelId="{45BC521D-2935-49FB-BD0D-52549F224449}" type="presParOf" srcId="{C746E17E-5F6F-41F6-AE9D-F54407BB76AD}" destId="{4BBB15DB-C1EC-4095-B7E1-9881E341F758}" srcOrd="1" destOrd="0" presId="urn:microsoft.com/office/officeart/2005/8/layout/hierarchy1"/>
    <dgm:cxn modelId="{2356E6A8-5456-4E7B-857C-7E82DB5A670E}" type="presParOf" srcId="{9F884AD5-2076-411F-A410-2A260EB2A7E0}" destId="{84FE4228-C2F6-4453-894A-34B8465A81E7}" srcOrd="1" destOrd="0" presId="urn:microsoft.com/office/officeart/2005/8/layout/hierarchy1"/>
    <dgm:cxn modelId="{4EABFCC8-955B-4B94-91A8-3A77273FE41B}" type="presParOf" srcId="{AB1A7F46-9AEA-4451-8EE6-AC7DC0F1AA5D}" destId="{A3C7ECE6-ACF8-43CA-8923-963A3F52DFC5}" srcOrd="1" destOrd="0" presId="urn:microsoft.com/office/officeart/2005/8/layout/hierarchy1"/>
    <dgm:cxn modelId="{C70ED39C-8074-4FAF-A2AC-3166471E5EAD}" type="presParOf" srcId="{A3C7ECE6-ACF8-43CA-8923-963A3F52DFC5}" destId="{F1135079-1815-45F1-9E44-B1D8169358C1}" srcOrd="0" destOrd="0" presId="urn:microsoft.com/office/officeart/2005/8/layout/hierarchy1"/>
    <dgm:cxn modelId="{A2C41888-D97E-498A-B9F1-AFD011B37C63}" type="presParOf" srcId="{F1135079-1815-45F1-9E44-B1D8169358C1}" destId="{6E2BD5C2-CBDB-48E5-9348-B3223C352519}" srcOrd="0" destOrd="0" presId="urn:microsoft.com/office/officeart/2005/8/layout/hierarchy1"/>
    <dgm:cxn modelId="{E2B97AB5-9921-48A9-89EE-463B579C2560}" type="presParOf" srcId="{F1135079-1815-45F1-9E44-B1D8169358C1}" destId="{1BB80028-8233-4143-B65B-D84D66322E94}" srcOrd="1" destOrd="0" presId="urn:microsoft.com/office/officeart/2005/8/layout/hierarchy1"/>
    <dgm:cxn modelId="{7847ED89-6D7B-4F57-B3C8-F811CACDE780}" type="presParOf" srcId="{A3C7ECE6-ACF8-43CA-8923-963A3F52DFC5}" destId="{44CDEFD8-DCD6-4800-A4C0-6F7E5D4C20DC}" srcOrd="1" destOrd="0" presId="urn:microsoft.com/office/officeart/2005/8/layout/hierarchy1"/>
    <dgm:cxn modelId="{4740838B-4946-4249-BA0A-AD23F1937603}" type="presParOf" srcId="{AB1A7F46-9AEA-4451-8EE6-AC7DC0F1AA5D}" destId="{BF643F66-FD2D-42E1-BA7F-4F441C3341B8}" srcOrd="2" destOrd="0" presId="urn:microsoft.com/office/officeart/2005/8/layout/hierarchy1"/>
    <dgm:cxn modelId="{2568C477-D8BA-49A0-9456-97FF540C4703}" type="presParOf" srcId="{BF643F66-FD2D-42E1-BA7F-4F441C3341B8}" destId="{6D4FCE79-9B17-412B-AC6F-7221F8218C8D}" srcOrd="0" destOrd="0" presId="urn:microsoft.com/office/officeart/2005/8/layout/hierarchy1"/>
    <dgm:cxn modelId="{7FE6C6A9-95D9-42A7-8085-7A8448E1D680}" type="presParOf" srcId="{6D4FCE79-9B17-412B-AC6F-7221F8218C8D}" destId="{658748D3-BDF7-423F-8ACE-1C0AB0344C7F}" srcOrd="0" destOrd="0" presId="urn:microsoft.com/office/officeart/2005/8/layout/hierarchy1"/>
    <dgm:cxn modelId="{344A8A47-AC4F-4947-BA22-2F712E6D2AFE}" type="presParOf" srcId="{6D4FCE79-9B17-412B-AC6F-7221F8218C8D}" destId="{18E79270-5A34-49DB-AE98-C34FAD41F269}" srcOrd="1" destOrd="0" presId="urn:microsoft.com/office/officeart/2005/8/layout/hierarchy1"/>
    <dgm:cxn modelId="{F8ED6A8A-10FB-4459-BE8A-DD7360862BBC}" type="presParOf" srcId="{BF643F66-FD2D-42E1-BA7F-4F441C3341B8}" destId="{52630DFD-1FDC-4A4A-959E-18D13A27785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0712544-6FE1-47B4-9BDF-ED989CEC6155}"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63E814-4C08-4738-8C1A-E909097C405B}">
      <dgm:prSet/>
      <dgm:spPr/>
      <dgm:t>
        <a:bodyPr/>
        <a:lstStyle/>
        <a:p>
          <a:r>
            <a:rPr lang="en-US" b="1" i="0" baseline="0"/>
            <a:t>Purpose:</a:t>
          </a:r>
          <a:r>
            <a:rPr lang="en-US" b="0" i="0" baseline="0"/>
            <a:t> Outliers are extreme values that deviate significantly from the trend or pattern.</a:t>
          </a:r>
          <a:endParaRPr lang="en-US"/>
        </a:p>
      </dgm:t>
    </dgm:pt>
    <dgm:pt modelId="{181797C9-D9F1-4C25-AEA4-E575EECC025A}" type="parTrans" cxnId="{2FEE8EC5-74EB-4DF0-A5E5-56889E85E550}">
      <dgm:prSet/>
      <dgm:spPr/>
      <dgm:t>
        <a:bodyPr/>
        <a:lstStyle/>
        <a:p>
          <a:endParaRPr lang="en-US"/>
        </a:p>
      </dgm:t>
    </dgm:pt>
    <dgm:pt modelId="{44B87EBA-BC9E-4EC8-A072-20591758DC33}" type="sibTrans" cxnId="{2FEE8EC5-74EB-4DF0-A5E5-56889E85E550}">
      <dgm:prSet/>
      <dgm:spPr/>
      <dgm:t>
        <a:bodyPr/>
        <a:lstStyle/>
        <a:p>
          <a:endParaRPr lang="en-US"/>
        </a:p>
      </dgm:t>
    </dgm:pt>
    <dgm:pt modelId="{29CDF458-F92F-44D4-9D0A-AD3F2518661C}">
      <dgm:prSet/>
      <dgm:spPr/>
      <dgm:t>
        <a:bodyPr/>
        <a:lstStyle/>
        <a:p>
          <a:r>
            <a:rPr lang="en-US" b="1" i="0" baseline="0"/>
            <a:t>Methods:</a:t>
          </a:r>
          <a:endParaRPr lang="en-US"/>
        </a:p>
      </dgm:t>
    </dgm:pt>
    <dgm:pt modelId="{49E6FFD9-105C-4B64-805C-D9AA8FB55F51}" type="parTrans" cxnId="{5631AD8D-7570-4912-BF12-51446898A84C}">
      <dgm:prSet/>
      <dgm:spPr/>
      <dgm:t>
        <a:bodyPr/>
        <a:lstStyle/>
        <a:p>
          <a:endParaRPr lang="en-US"/>
        </a:p>
      </dgm:t>
    </dgm:pt>
    <dgm:pt modelId="{976776FA-6248-4A52-B43D-9BE1223DCC0D}" type="sibTrans" cxnId="{5631AD8D-7570-4912-BF12-51446898A84C}">
      <dgm:prSet/>
      <dgm:spPr/>
      <dgm:t>
        <a:bodyPr/>
        <a:lstStyle/>
        <a:p>
          <a:endParaRPr lang="en-US"/>
        </a:p>
      </dgm:t>
    </dgm:pt>
    <dgm:pt modelId="{98DF2542-FDED-426B-BD68-6FA13B8FB637}">
      <dgm:prSet/>
      <dgm:spPr/>
      <dgm:t>
        <a:bodyPr/>
        <a:lstStyle/>
        <a:p>
          <a:r>
            <a:rPr lang="en-US" b="0" i="0" baseline="0"/>
            <a:t>Statistical: Use z-scores or the Interquartile Range (IQR).</a:t>
          </a:r>
          <a:endParaRPr lang="en-US"/>
        </a:p>
      </dgm:t>
    </dgm:pt>
    <dgm:pt modelId="{1DD8BC2A-B711-4CDA-8A09-651F9AB09441}" type="parTrans" cxnId="{E28AE1F2-4772-4203-A278-25F9F824E8E4}">
      <dgm:prSet/>
      <dgm:spPr/>
      <dgm:t>
        <a:bodyPr/>
        <a:lstStyle/>
        <a:p>
          <a:endParaRPr lang="en-US"/>
        </a:p>
      </dgm:t>
    </dgm:pt>
    <dgm:pt modelId="{4B7F0E71-24A8-4F8D-A6F9-1CA2BB512AA6}" type="sibTrans" cxnId="{E28AE1F2-4772-4203-A278-25F9F824E8E4}">
      <dgm:prSet/>
      <dgm:spPr/>
      <dgm:t>
        <a:bodyPr/>
        <a:lstStyle/>
        <a:p>
          <a:endParaRPr lang="en-US"/>
        </a:p>
      </dgm:t>
    </dgm:pt>
    <dgm:pt modelId="{C0B76D29-606A-4BA4-A8DC-951F7649009C}">
      <dgm:prSet/>
      <dgm:spPr/>
      <dgm:t>
        <a:bodyPr/>
        <a:lstStyle/>
        <a:p>
          <a:r>
            <a:rPr lang="en-US" b="0" i="0" baseline="0"/>
            <a:t>Visualization: Boxplots or scatter plots.</a:t>
          </a:r>
          <a:endParaRPr lang="en-US"/>
        </a:p>
      </dgm:t>
    </dgm:pt>
    <dgm:pt modelId="{40ADB362-D8E3-407C-BE18-810FB5F3E81F}" type="parTrans" cxnId="{DF96CDBB-C3B7-4D83-A02E-8B0946D9682B}">
      <dgm:prSet/>
      <dgm:spPr/>
      <dgm:t>
        <a:bodyPr/>
        <a:lstStyle/>
        <a:p>
          <a:endParaRPr lang="en-US"/>
        </a:p>
      </dgm:t>
    </dgm:pt>
    <dgm:pt modelId="{2E649888-5F2A-457B-82B7-A322C50651B9}" type="sibTrans" cxnId="{DF96CDBB-C3B7-4D83-A02E-8B0946D9682B}">
      <dgm:prSet/>
      <dgm:spPr/>
      <dgm:t>
        <a:bodyPr/>
        <a:lstStyle/>
        <a:p>
          <a:endParaRPr lang="en-US"/>
        </a:p>
      </dgm:t>
    </dgm:pt>
    <dgm:pt modelId="{82078EFC-8993-455D-A30F-6201088E4D38}">
      <dgm:prSet/>
      <dgm:spPr/>
      <dgm:t>
        <a:bodyPr/>
        <a:lstStyle/>
        <a:p>
          <a:r>
            <a:rPr lang="en-US" b="1" i="0" baseline="0"/>
            <a:t>Action:</a:t>
          </a:r>
          <a:r>
            <a:rPr lang="en-US" b="0" i="0" baseline="0"/>
            <a:t> Remove or replace outliers based on business rules. </a:t>
          </a:r>
          <a:endParaRPr lang="en-US"/>
        </a:p>
      </dgm:t>
    </dgm:pt>
    <dgm:pt modelId="{9EB307A6-0460-4A3B-B133-6B7CC232CA07}" type="parTrans" cxnId="{B9B5C089-E906-49AF-876B-5EEC5C3DF520}">
      <dgm:prSet/>
      <dgm:spPr/>
      <dgm:t>
        <a:bodyPr/>
        <a:lstStyle/>
        <a:p>
          <a:endParaRPr lang="en-US"/>
        </a:p>
      </dgm:t>
    </dgm:pt>
    <dgm:pt modelId="{7B505C76-EF21-45DB-9A95-29DBCC71652B}" type="sibTrans" cxnId="{B9B5C089-E906-49AF-876B-5EEC5C3DF520}">
      <dgm:prSet/>
      <dgm:spPr/>
      <dgm:t>
        <a:bodyPr/>
        <a:lstStyle/>
        <a:p>
          <a:endParaRPr lang="en-US"/>
        </a:p>
      </dgm:t>
    </dgm:pt>
    <dgm:pt modelId="{0118A10B-65A6-4722-A8E3-16D3B40BD0D8}" type="pres">
      <dgm:prSet presAssocID="{10712544-6FE1-47B4-9BDF-ED989CEC6155}" presName="root" presStyleCnt="0">
        <dgm:presLayoutVars>
          <dgm:dir/>
          <dgm:resizeHandles val="exact"/>
        </dgm:presLayoutVars>
      </dgm:prSet>
      <dgm:spPr/>
    </dgm:pt>
    <dgm:pt modelId="{EFFB8719-F9CA-40E2-AA15-210454838D8D}" type="pres">
      <dgm:prSet presAssocID="{10712544-6FE1-47B4-9BDF-ED989CEC6155}" presName="container" presStyleCnt="0">
        <dgm:presLayoutVars>
          <dgm:dir/>
          <dgm:resizeHandles val="exact"/>
        </dgm:presLayoutVars>
      </dgm:prSet>
      <dgm:spPr/>
    </dgm:pt>
    <dgm:pt modelId="{6E3268CB-DD1F-4229-ACFB-361AAD22F297}" type="pres">
      <dgm:prSet presAssocID="{9663E814-4C08-4738-8C1A-E909097C405B}" presName="compNode" presStyleCnt="0"/>
      <dgm:spPr/>
    </dgm:pt>
    <dgm:pt modelId="{B7ECE62D-9FAD-4989-A143-2000F74190D7}" type="pres">
      <dgm:prSet presAssocID="{9663E814-4C08-4738-8C1A-E909097C405B}" presName="iconBgRect" presStyleLbl="bgShp" presStyleIdx="0" presStyleCnt="5"/>
      <dgm:spPr/>
    </dgm:pt>
    <dgm:pt modelId="{B1DE28A1-8B4D-49A0-AEF1-6E07EF0BEC95}" type="pres">
      <dgm:prSet presAssocID="{9663E814-4C08-4738-8C1A-E909097C405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BCE6C0F9-954D-4BC9-B1B8-4CCF6EACCFC1}" type="pres">
      <dgm:prSet presAssocID="{9663E814-4C08-4738-8C1A-E909097C405B}" presName="spaceRect" presStyleCnt="0"/>
      <dgm:spPr/>
    </dgm:pt>
    <dgm:pt modelId="{EF93A813-E9CC-4769-801A-8A0B48F79127}" type="pres">
      <dgm:prSet presAssocID="{9663E814-4C08-4738-8C1A-E909097C405B}" presName="textRect" presStyleLbl="revTx" presStyleIdx="0" presStyleCnt="5">
        <dgm:presLayoutVars>
          <dgm:chMax val="1"/>
          <dgm:chPref val="1"/>
        </dgm:presLayoutVars>
      </dgm:prSet>
      <dgm:spPr/>
    </dgm:pt>
    <dgm:pt modelId="{B5EF2207-EDA6-4C2D-BCAE-78239CA86373}" type="pres">
      <dgm:prSet presAssocID="{44B87EBA-BC9E-4EC8-A072-20591758DC33}" presName="sibTrans" presStyleLbl="sibTrans2D1" presStyleIdx="0" presStyleCnt="0"/>
      <dgm:spPr/>
    </dgm:pt>
    <dgm:pt modelId="{FF64E238-69F5-4A55-A2ED-F30F46F8417B}" type="pres">
      <dgm:prSet presAssocID="{29CDF458-F92F-44D4-9D0A-AD3F2518661C}" presName="compNode" presStyleCnt="0"/>
      <dgm:spPr/>
    </dgm:pt>
    <dgm:pt modelId="{3C26D9A3-AC8E-459C-AC50-932DC22618F1}" type="pres">
      <dgm:prSet presAssocID="{29CDF458-F92F-44D4-9D0A-AD3F2518661C}" presName="iconBgRect" presStyleLbl="bgShp" presStyleIdx="1" presStyleCnt="5"/>
      <dgm:spPr/>
    </dgm:pt>
    <dgm:pt modelId="{9CEBE1F8-5A31-4D48-96F7-CE4248538E25}" type="pres">
      <dgm:prSet presAssocID="{29CDF458-F92F-44D4-9D0A-AD3F2518661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07722886-8087-4AD3-A65F-933A2DB1EC56}" type="pres">
      <dgm:prSet presAssocID="{29CDF458-F92F-44D4-9D0A-AD3F2518661C}" presName="spaceRect" presStyleCnt="0"/>
      <dgm:spPr/>
    </dgm:pt>
    <dgm:pt modelId="{FB760106-9BBE-4511-B758-15CF66C52A8F}" type="pres">
      <dgm:prSet presAssocID="{29CDF458-F92F-44D4-9D0A-AD3F2518661C}" presName="textRect" presStyleLbl="revTx" presStyleIdx="1" presStyleCnt="5">
        <dgm:presLayoutVars>
          <dgm:chMax val="1"/>
          <dgm:chPref val="1"/>
        </dgm:presLayoutVars>
      </dgm:prSet>
      <dgm:spPr/>
    </dgm:pt>
    <dgm:pt modelId="{1C4E30F4-A3A4-498F-85F9-321BC3D0A6AB}" type="pres">
      <dgm:prSet presAssocID="{976776FA-6248-4A52-B43D-9BE1223DCC0D}" presName="sibTrans" presStyleLbl="sibTrans2D1" presStyleIdx="0" presStyleCnt="0"/>
      <dgm:spPr/>
    </dgm:pt>
    <dgm:pt modelId="{2E582362-1FDF-4CCE-A585-3C88EA597AC8}" type="pres">
      <dgm:prSet presAssocID="{98DF2542-FDED-426B-BD68-6FA13B8FB637}" presName="compNode" presStyleCnt="0"/>
      <dgm:spPr/>
    </dgm:pt>
    <dgm:pt modelId="{15E15267-3BD3-4DAE-993D-2541BD2DC988}" type="pres">
      <dgm:prSet presAssocID="{98DF2542-FDED-426B-BD68-6FA13B8FB637}" presName="iconBgRect" presStyleLbl="bgShp" presStyleIdx="2" presStyleCnt="5"/>
      <dgm:spPr/>
    </dgm:pt>
    <dgm:pt modelId="{41DD294C-B64E-46EA-80FE-50C7A0742660}" type="pres">
      <dgm:prSet presAssocID="{98DF2542-FDED-426B-BD68-6FA13B8FB63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342FDF58-E953-43C5-9A1B-968FF3751AF5}" type="pres">
      <dgm:prSet presAssocID="{98DF2542-FDED-426B-BD68-6FA13B8FB637}" presName="spaceRect" presStyleCnt="0"/>
      <dgm:spPr/>
    </dgm:pt>
    <dgm:pt modelId="{E317B589-650F-4273-9A44-43B083B52D2A}" type="pres">
      <dgm:prSet presAssocID="{98DF2542-FDED-426B-BD68-6FA13B8FB637}" presName="textRect" presStyleLbl="revTx" presStyleIdx="2" presStyleCnt="5">
        <dgm:presLayoutVars>
          <dgm:chMax val="1"/>
          <dgm:chPref val="1"/>
        </dgm:presLayoutVars>
      </dgm:prSet>
      <dgm:spPr/>
    </dgm:pt>
    <dgm:pt modelId="{BFD2D7FB-992B-4CEF-87E5-9E8451492A52}" type="pres">
      <dgm:prSet presAssocID="{4B7F0E71-24A8-4F8D-A6F9-1CA2BB512AA6}" presName="sibTrans" presStyleLbl="sibTrans2D1" presStyleIdx="0" presStyleCnt="0"/>
      <dgm:spPr/>
    </dgm:pt>
    <dgm:pt modelId="{8A345B4D-8E7D-4544-87B6-F4DCFACB552F}" type="pres">
      <dgm:prSet presAssocID="{C0B76D29-606A-4BA4-A8DC-951F7649009C}" presName="compNode" presStyleCnt="0"/>
      <dgm:spPr/>
    </dgm:pt>
    <dgm:pt modelId="{E7F61B13-EC7B-4E57-8307-FFE289B659CC}" type="pres">
      <dgm:prSet presAssocID="{C0B76D29-606A-4BA4-A8DC-951F7649009C}" presName="iconBgRect" presStyleLbl="bgShp" presStyleIdx="3" presStyleCnt="5"/>
      <dgm:spPr/>
    </dgm:pt>
    <dgm:pt modelId="{FAC220D9-6E72-445A-BF1E-A9F4CD578134}" type="pres">
      <dgm:prSet presAssocID="{C0B76D29-606A-4BA4-A8DC-951F7649009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e chart"/>
        </a:ext>
      </dgm:extLst>
    </dgm:pt>
    <dgm:pt modelId="{C90F5C07-D7AD-47B6-A4EA-ABA51B4E361B}" type="pres">
      <dgm:prSet presAssocID="{C0B76D29-606A-4BA4-A8DC-951F7649009C}" presName="spaceRect" presStyleCnt="0"/>
      <dgm:spPr/>
    </dgm:pt>
    <dgm:pt modelId="{5480130C-5676-479E-88BD-BBCF81FDEE0E}" type="pres">
      <dgm:prSet presAssocID="{C0B76D29-606A-4BA4-A8DC-951F7649009C}" presName="textRect" presStyleLbl="revTx" presStyleIdx="3" presStyleCnt="5">
        <dgm:presLayoutVars>
          <dgm:chMax val="1"/>
          <dgm:chPref val="1"/>
        </dgm:presLayoutVars>
      </dgm:prSet>
      <dgm:spPr/>
    </dgm:pt>
    <dgm:pt modelId="{9EBF1A28-B09C-41C9-986D-4B13827781AA}" type="pres">
      <dgm:prSet presAssocID="{2E649888-5F2A-457B-82B7-A322C50651B9}" presName="sibTrans" presStyleLbl="sibTrans2D1" presStyleIdx="0" presStyleCnt="0"/>
      <dgm:spPr/>
    </dgm:pt>
    <dgm:pt modelId="{D4C265A7-B6EE-4117-8338-C8164B58E301}" type="pres">
      <dgm:prSet presAssocID="{82078EFC-8993-455D-A30F-6201088E4D38}" presName="compNode" presStyleCnt="0"/>
      <dgm:spPr/>
    </dgm:pt>
    <dgm:pt modelId="{9EFD1A1B-3A6B-488C-8DAA-19B12DE81541}" type="pres">
      <dgm:prSet presAssocID="{82078EFC-8993-455D-A30F-6201088E4D38}" presName="iconBgRect" presStyleLbl="bgShp" presStyleIdx="4" presStyleCnt="5"/>
      <dgm:spPr/>
    </dgm:pt>
    <dgm:pt modelId="{2C7C7B2D-9914-413E-BE26-DB4170CBE0D4}" type="pres">
      <dgm:prSet presAssocID="{82078EFC-8993-455D-A30F-6201088E4D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ce"/>
        </a:ext>
      </dgm:extLst>
    </dgm:pt>
    <dgm:pt modelId="{9A572E2F-CE45-463A-8F77-82DAE5299032}" type="pres">
      <dgm:prSet presAssocID="{82078EFC-8993-455D-A30F-6201088E4D38}" presName="spaceRect" presStyleCnt="0"/>
      <dgm:spPr/>
    </dgm:pt>
    <dgm:pt modelId="{7E110081-FA4D-456A-9624-803EE450B6D8}" type="pres">
      <dgm:prSet presAssocID="{82078EFC-8993-455D-A30F-6201088E4D38}" presName="textRect" presStyleLbl="revTx" presStyleIdx="4" presStyleCnt="5">
        <dgm:presLayoutVars>
          <dgm:chMax val="1"/>
          <dgm:chPref val="1"/>
        </dgm:presLayoutVars>
      </dgm:prSet>
      <dgm:spPr/>
    </dgm:pt>
  </dgm:ptLst>
  <dgm:cxnLst>
    <dgm:cxn modelId="{6D183D17-1E6E-467C-805A-5A5550D979A9}" type="presOf" srcId="{10712544-6FE1-47B4-9BDF-ED989CEC6155}" destId="{0118A10B-65A6-4722-A8E3-16D3B40BD0D8}" srcOrd="0" destOrd="0" presId="urn:microsoft.com/office/officeart/2018/2/layout/IconCircleList"/>
    <dgm:cxn modelId="{C06EA524-347C-4049-983D-0AECAB2A797E}" type="presOf" srcId="{4B7F0E71-24A8-4F8D-A6F9-1CA2BB512AA6}" destId="{BFD2D7FB-992B-4CEF-87E5-9E8451492A52}" srcOrd="0" destOrd="0" presId="urn:microsoft.com/office/officeart/2018/2/layout/IconCircleList"/>
    <dgm:cxn modelId="{1CE99A35-8B27-4A38-AFB2-98201459B887}" type="presOf" srcId="{29CDF458-F92F-44D4-9D0A-AD3F2518661C}" destId="{FB760106-9BBE-4511-B758-15CF66C52A8F}" srcOrd="0" destOrd="0" presId="urn:microsoft.com/office/officeart/2018/2/layout/IconCircleList"/>
    <dgm:cxn modelId="{5C816139-6F28-4A31-A923-56DC18271DB2}" type="presOf" srcId="{44B87EBA-BC9E-4EC8-A072-20591758DC33}" destId="{B5EF2207-EDA6-4C2D-BCAE-78239CA86373}" srcOrd="0" destOrd="0" presId="urn:microsoft.com/office/officeart/2018/2/layout/IconCircleList"/>
    <dgm:cxn modelId="{4F44714D-B18C-458B-9AA9-D30119B257D9}" type="presOf" srcId="{976776FA-6248-4A52-B43D-9BE1223DCC0D}" destId="{1C4E30F4-A3A4-498F-85F9-321BC3D0A6AB}" srcOrd="0" destOrd="0" presId="urn:microsoft.com/office/officeart/2018/2/layout/IconCircleList"/>
    <dgm:cxn modelId="{2A76CF86-FB36-47F4-A59C-0D2F2DB09617}" type="presOf" srcId="{9663E814-4C08-4738-8C1A-E909097C405B}" destId="{EF93A813-E9CC-4769-801A-8A0B48F79127}" srcOrd="0" destOrd="0" presId="urn:microsoft.com/office/officeart/2018/2/layout/IconCircleList"/>
    <dgm:cxn modelId="{B9B5C089-E906-49AF-876B-5EEC5C3DF520}" srcId="{10712544-6FE1-47B4-9BDF-ED989CEC6155}" destId="{82078EFC-8993-455D-A30F-6201088E4D38}" srcOrd="4" destOrd="0" parTransId="{9EB307A6-0460-4A3B-B133-6B7CC232CA07}" sibTransId="{7B505C76-EF21-45DB-9A95-29DBCC71652B}"/>
    <dgm:cxn modelId="{5631AD8D-7570-4912-BF12-51446898A84C}" srcId="{10712544-6FE1-47B4-9BDF-ED989CEC6155}" destId="{29CDF458-F92F-44D4-9D0A-AD3F2518661C}" srcOrd="1" destOrd="0" parTransId="{49E6FFD9-105C-4B64-805C-D9AA8FB55F51}" sibTransId="{976776FA-6248-4A52-B43D-9BE1223DCC0D}"/>
    <dgm:cxn modelId="{DF96CDBB-C3B7-4D83-A02E-8B0946D9682B}" srcId="{10712544-6FE1-47B4-9BDF-ED989CEC6155}" destId="{C0B76D29-606A-4BA4-A8DC-951F7649009C}" srcOrd="3" destOrd="0" parTransId="{40ADB362-D8E3-407C-BE18-810FB5F3E81F}" sibTransId="{2E649888-5F2A-457B-82B7-A322C50651B9}"/>
    <dgm:cxn modelId="{6C5978BE-94B8-4254-802C-C8169A8D7C20}" type="presOf" srcId="{2E649888-5F2A-457B-82B7-A322C50651B9}" destId="{9EBF1A28-B09C-41C9-986D-4B13827781AA}" srcOrd="0" destOrd="0" presId="urn:microsoft.com/office/officeart/2018/2/layout/IconCircleList"/>
    <dgm:cxn modelId="{2FEE8EC5-74EB-4DF0-A5E5-56889E85E550}" srcId="{10712544-6FE1-47B4-9BDF-ED989CEC6155}" destId="{9663E814-4C08-4738-8C1A-E909097C405B}" srcOrd="0" destOrd="0" parTransId="{181797C9-D9F1-4C25-AEA4-E575EECC025A}" sibTransId="{44B87EBA-BC9E-4EC8-A072-20591758DC33}"/>
    <dgm:cxn modelId="{D294B1CB-34DB-487B-A2D6-6FF79AB958F9}" type="presOf" srcId="{98DF2542-FDED-426B-BD68-6FA13B8FB637}" destId="{E317B589-650F-4273-9A44-43B083B52D2A}" srcOrd="0" destOrd="0" presId="urn:microsoft.com/office/officeart/2018/2/layout/IconCircleList"/>
    <dgm:cxn modelId="{5EF3E8D5-FB09-4B9E-8068-8D57582F1136}" type="presOf" srcId="{82078EFC-8993-455D-A30F-6201088E4D38}" destId="{7E110081-FA4D-456A-9624-803EE450B6D8}" srcOrd="0" destOrd="0" presId="urn:microsoft.com/office/officeart/2018/2/layout/IconCircleList"/>
    <dgm:cxn modelId="{5ACC92D8-62D0-4FD6-B386-F483880F5A11}" type="presOf" srcId="{C0B76D29-606A-4BA4-A8DC-951F7649009C}" destId="{5480130C-5676-479E-88BD-BBCF81FDEE0E}" srcOrd="0" destOrd="0" presId="urn:microsoft.com/office/officeart/2018/2/layout/IconCircleList"/>
    <dgm:cxn modelId="{E28AE1F2-4772-4203-A278-25F9F824E8E4}" srcId="{10712544-6FE1-47B4-9BDF-ED989CEC6155}" destId="{98DF2542-FDED-426B-BD68-6FA13B8FB637}" srcOrd="2" destOrd="0" parTransId="{1DD8BC2A-B711-4CDA-8A09-651F9AB09441}" sibTransId="{4B7F0E71-24A8-4F8D-A6F9-1CA2BB512AA6}"/>
    <dgm:cxn modelId="{50DC147E-A54E-4099-A13C-8B00303D0DB5}" type="presParOf" srcId="{0118A10B-65A6-4722-A8E3-16D3B40BD0D8}" destId="{EFFB8719-F9CA-40E2-AA15-210454838D8D}" srcOrd="0" destOrd="0" presId="urn:microsoft.com/office/officeart/2018/2/layout/IconCircleList"/>
    <dgm:cxn modelId="{C4AFF0BE-56C8-440C-8DEF-178A19DDAE14}" type="presParOf" srcId="{EFFB8719-F9CA-40E2-AA15-210454838D8D}" destId="{6E3268CB-DD1F-4229-ACFB-361AAD22F297}" srcOrd="0" destOrd="0" presId="urn:microsoft.com/office/officeart/2018/2/layout/IconCircleList"/>
    <dgm:cxn modelId="{ED706DC8-A012-49F6-A12B-3CD7C1629B85}" type="presParOf" srcId="{6E3268CB-DD1F-4229-ACFB-361AAD22F297}" destId="{B7ECE62D-9FAD-4989-A143-2000F74190D7}" srcOrd="0" destOrd="0" presId="urn:microsoft.com/office/officeart/2018/2/layout/IconCircleList"/>
    <dgm:cxn modelId="{8158A93F-9FFE-42F6-89CA-A47205FEA0B2}" type="presParOf" srcId="{6E3268CB-DD1F-4229-ACFB-361AAD22F297}" destId="{B1DE28A1-8B4D-49A0-AEF1-6E07EF0BEC95}" srcOrd="1" destOrd="0" presId="urn:microsoft.com/office/officeart/2018/2/layout/IconCircleList"/>
    <dgm:cxn modelId="{4137F904-0EF8-44CF-9449-D7CFB00112E8}" type="presParOf" srcId="{6E3268CB-DD1F-4229-ACFB-361AAD22F297}" destId="{BCE6C0F9-954D-4BC9-B1B8-4CCF6EACCFC1}" srcOrd="2" destOrd="0" presId="urn:microsoft.com/office/officeart/2018/2/layout/IconCircleList"/>
    <dgm:cxn modelId="{EEA0C2D9-034F-4EC5-9903-293F52C9B2A8}" type="presParOf" srcId="{6E3268CB-DD1F-4229-ACFB-361AAD22F297}" destId="{EF93A813-E9CC-4769-801A-8A0B48F79127}" srcOrd="3" destOrd="0" presId="urn:microsoft.com/office/officeart/2018/2/layout/IconCircleList"/>
    <dgm:cxn modelId="{DC777B7B-92D0-4E6A-BAF7-D561303A60ED}" type="presParOf" srcId="{EFFB8719-F9CA-40E2-AA15-210454838D8D}" destId="{B5EF2207-EDA6-4C2D-BCAE-78239CA86373}" srcOrd="1" destOrd="0" presId="urn:microsoft.com/office/officeart/2018/2/layout/IconCircleList"/>
    <dgm:cxn modelId="{712F58A9-9250-4906-8B22-E68C5DA12099}" type="presParOf" srcId="{EFFB8719-F9CA-40E2-AA15-210454838D8D}" destId="{FF64E238-69F5-4A55-A2ED-F30F46F8417B}" srcOrd="2" destOrd="0" presId="urn:microsoft.com/office/officeart/2018/2/layout/IconCircleList"/>
    <dgm:cxn modelId="{1494CA1E-5C4F-4E82-94BC-A783C71E20C1}" type="presParOf" srcId="{FF64E238-69F5-4A55-A2ED-F30F46F8417B}" destId="{3C26D9A3-AC8E-459C-AC50-932DC22618F1}" srcOrd="0" destOrd="0" presId="urn:microsoft.com/office/officeart/2018/2/layout/IconCircleList"/>
    <dgm:cxn modelId="{F32BDA78-0C24-4A17-9511-6B7BC4DCF42C}" type="presParOf" srcId="{FF64E238-69F5-4A55-A2ED-F30F46F8417B}" destId="{9CEBE1F8-5A31-4D48-96F7-CE4248538E25}" srcOrd="1" destOrd="0" presId="urn:microsoft.com/office/officeart/2018/2/layout/IconCircleList"/>
    <dgm:cxn modelId="{1690DCDE-D90D-4AF2-AC68-B26DC3F8613E}" type="presParOf" srcId="{FF64E238-69F5-4A55-A2ED-F30F46F8417B}" destId="{07722886-8087-4AD3-A65F-933A2DB1EC56}" srcOrd="2" destOrd="0" presId="urn:microsoft.com/office/officeart/2018/2/layout/IconCircleList"/>
    <dgm:cxn modelId="{EBE508D0-15E4-4F05-9ACC-635C38EA342A}" type="presParOf" srcId="{FF64E238-69F5-4A55-A2ED-F30F46F8417B}" destId="{FB760106-9BBE-4511-B758-15CF66C52A8F}" srcOrd="3" destOrd="0" presId="urn:microsoft.com/office/officeart/2018/2/layout/IconCircleList"/>
    <dgm:cxn modelId="{220B07FC-1B05-4AB3-ABE4-3D3D1F502E97}" type="presParOf" srcId="{EFFB8719-F9CA-40E2-AA15-210454838D8D}" destId="{1C4E30F4-A3A4-498F-85F9-321BC3D0A6AB}" srcOrd="3" destOrd="0" presId="urn:microsoft.com/office/officeart/2018/2/layout/IconCircleList"/>
    <dgm:cxn modelId="{A28F8D32-8F64-4E51-9584-A9E546FD594E}" type="presParOf" srcId="{EFFB8719-F9CA-40E2-AA15-210454838D8D}" destId="{2E582362-1FDF-4CCE-A585-3C88EA597AC8}" srcOrd="4" destOrd="0" presId="urn:microsoft.com/office/officeart/2018/2/layout/IconCircleList"/>
    <dgm:cxn modelId="{B90987F3-CE0F-448A-AE02-562CD3E1E42B}" type="presParOf" srcId="{2E582362-1FDF-4CCE-A585-3C88EA597AC8}" destId="{15E15267-3BD3-4DAE-993D-2541BD2DC988}" srcOrd="0" destOrd="0" presId="urn:microsoft.com/office/officeart/2018/2/layout/IconCircleList"/>
    <dgm:cxn modelId="{6DDB0793-D5AD-4FAC-B2CB-A3A8D4EB976E}" type="presParOf" srcId="{2E582362-1FDF-4CCE-A585-3C88EA597AC8}" destId="{41DD294C-B64E-46EA-80FE-50C7A0742660}" srcOrd="1" destOrd="0" presId="urn:microsoft.com/office/officeart/2018/2/layout/IconCircleList"/>
    <dgm:cxn modelId="{50797994-07DB-4318-8FAF-74E7534DA985}" type="presParOf" srcId="{2E582362-1FDF-4CCE-A585-3C88EA597AC8}" destId="{342FDF58-E953-43C5-9A1B-968FF3751AF5}" srcOrd="2" destOrd="0" presId="urn:microsoft.com/office/officeart/2018/2/layout/IconCircleList"/>
    <dgm:cxn modelId="{6C4C292E-131A-4002-942D-444142BA3B4A}" type="presParOf" srcId="{2E582362-1FDF-4CCE-A585-3C88EA597AC8}" destId="{E317B589-650F-4273-9A44-43B083B52D2A}" srcOrd="3" destOrd="0" presId="urn:microsoft.com/office/officeart/2018/2/layout/IconCircleList"/>
    <dgm:cxn modelId="{D2A7D4D7-B74D-492D-9BB9-7AAFDF99AA6C}" type="presParOf" srcId="{EFFB8719-F9CA-40E2-AA15-210454838D8D}" destId="{BFD2D7FB-992B-4CEF-87E5-9E8451492A52}" srcOrd="5" destOrd="0" presId="urn:microsoft.com/office/officeart/2018/2/layout/IconCircleList"/>
    <dgm:cxn modelId="{1852546D-8B0B-4330-931F-CACB4D7DE44B}" type="presParOf" srcId="{EFFB8719-F9CA-40E2-AA15-210454838D8D}" destId="{8A345B4D-8E7D-4544-87B6-F4DCFACB552F}" srcOrd="6" destOrd="0" presId="urn:microsoft.com/office/officeart/2018/2/layout/IconCircleList"/>
    <dgm:cxn modelId="{2D72611C-2E37-485D-AF47-6802E7024BA5}" type="presParOf" srcId="{8A345B4D-8E7D-4544-87B6-F4DCFACB552F}" destId="{E7F61B13-EC7B-4E57-8307-FFE289B659CC}" srcOrd="0" destOrd="0" presId="urn:microsoft.com/office/officeart/2018/2/layout/IconCircleList"/>
    <dgm:cxn modelId="{32EECDC5-ED64-4AA7-8090-50441EDFAD93}" type="presParOf" srcId="{8A345B4D-8E7D-4544-87B6-F4DCFACB552F}" destId="{FAC220D9-6E72-445A-BF1E-A9F4CD578134}" srcOrd="1" destOrd="0" presId="urn:microsoft.com/office/officeart/2018/2/layout/IconCircleList"/>
    <dgm:cxn modelId="{97DB2B6B-C607-4C09-A3DA-3F44BBCB46A2}" type="presParOf" srcId="{8A345B4D-8E7D-4544-87B6-F4DCFACB552F}" destId="{C90F5C07-D7AD-47B6-A4EA-ABA51B4E361B}" srcOrd="2" destOrd="0" presId="urn:microsoft.com/office/officeart/2018/2/layout/IconCircleList"/>
    <dgm:cxn modelId="{B89AA379-5548-4719-B87C-705BE0E7E1F5}" type="presParOf" srcId="{8A345B4D-8E7D-4544-87B6-F4DCFACB552F}" destId="{5480130C-5676-479E-88BD-BBCF81FDEE0E}" srcOrd="3" destOrd="0" presId="urn:microsoft.com/office/officeart/2018/2/layout/IconCircleList"/>
    <dgm:cxn modelId="{EF223565-6BB2-4374-AD4F-5E7F1099853F}" type="presParOf" srcId="{EFFB8719-F9CA-40E2-AA15-210454838D8D}" destId="{9EBF1A28-B09C-41C9-986D-4B13827781AA}" srcOrd="7" destOrd="0" presId="urn:microsoft.com/office/officeart/2018/2/layout/IconCircleList"/>
    <dgm:cxn modelId="{A0BDAB18-9A7E-42D7-AFBD-5BD6862A7FFC}" type="presParOf" srcId="{EFFB8719-F9CA-40E2-AA15-210454838D8D}" destId="{D4C265A7-B6EE-4117-8338-C8164B58E301}" srcOrd="8" destOrd="0" presId="urn:microsoft.com/office/officeart/2018/2/layout/IconCircleList"/>
    <dgm:cxn modelId="{4753D74B-A841-4668-B81C-31C7751A5E35}" type="presParOf" srcId="{D4C265A7-B6EE-4117-8338-C8164B58E301}" destId="{9EFD1A1B-3A6B-488C-8DAA-19B12DE81541}" srcOrd="0" destOrd="0" presId="urn:microsoft.com/office/officeart/2018/2/layout/IconCircleList"/>
    <dgm:cxn modelId="{F67ED04A-8EBD-4947-8E19-F44D413A0CED}" type="presParOf" srcId="{D4C265A7-B6EE-4117-8338-C8164B58E301}" destId="{2C7C7B2D-9914-413E-BE26-DB4170CBE0D4}" srcOrd="1" destOrd="0" presId="urn:microsoft.com/office/officeart/2018/2/layout/IconCircleList"/>
    <dgm:cxn modelId="{90897F08-A53B-48B6-988B-E5B74F7F884C}" type="presParOf" srcId="{D4C265A7-B6EE-4117-8338-C8164B58E301}" destId="{9A572E2F-CE45-463A-8F77-82DAE5299032}" srcOrd="2" destOrd="0" presId="urn:microsoft.com/office/officeart/2018/2/layout/IconCircleList"/>
    <dgm:cxn modelId="{0FAC389E-2199-425B-8D60-2827E8E459D8}" type="presParOf" srcId="{D4C265A7-B6EE-4117-8338-C8164B58E301}" destId="{7E110081-FA4D-456A-9624-803EE450B6D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BE4A562-D0EA-4160-A23F-D546BC670A1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A57EFF8-198B-484A-882A-B0B7D040A1CC}">
      <dgm:prSet/>
      <dgm:spPr/>
      <dgm:t>
        <a:bodyPr/>
        <a:lstStyle/>
        <a:p>
          <a:pPr>
            <a:lnSpc>
              <a:spcPct val="100000"/>
            </a:lnSpc>
          </a:pPr>
          <a:r>
            <a:rPr lang="en-US" b="1" i="0" baseline="0"/>
            <a:t>Definition:</a:t>
          </a:r>
          <a:r>
            <a:rPr lang="en-US" b="0" i="0" baseline="0"/>
            <a:t> Autocorrelation is the correlation of a time series with lagged versions of itself.</a:t>
          </a:r>
          <a:endParaRPr lang="en-US"/>
        </a:p>
      </dgm:t>
    </dgm:pt>
    <dgm:pt modelId="{E95CA237-077E-4345-AD9E-CA6E1A522D00}" type="parTrans" cxnId="{4A891D88-03EE-482B-AFC8-B6FD64274C5E}">
      <dgm:prSet/>
      <dgm:spPr/>
      <dgm:t>
        <a:bodyPr/>
        <a:lstStyle/>
        <a:p>
          <a:endParaRPr lang="en-US"/>
        </a:p>
      </dgm:t>
    </dgm:pt>
    <dgm:pt modelId="{B9BFBD91-3C06-400C-8F90-AC20A9A3D9D1}" type="sibTrans" cxnId="{4A891D88-03EE-482B-AFC8-B6FD64274C5E}">
      <dgm:prSet/>
      <dgm:spPr/>
      <dgm:t>
        <a:bodyPr/>
        <a:lstStyle/>
        <a:p>
          <a:pPr>
            <a:lnSpc>
              <a:spcPct val="100000"/>
            </a:lnSpc>
          </a:pPr>
          <a:endParaRPr lang="en-US"/>
        </a:p>
      </dgm:t>
    </dgm:pt>
    <dgm:pt modelId="{40F60D68-6C4A-49DB-8EB3-AB2DB468DABA}">
      <dgm:prSet/>
      <dgm:spPr/>
      <dgm:t>
        <a:bodyPr/>
        <a:lstStyle/>
        <a:p>
          <a:pPr>
            <a:lnSpc>
              <a:spcPct val="100000"/>
            </a:lnSpc>
          </a:pPr>
          <a:r>
            <a:rPr lang="en-US" b="1" i="0" baseline="0"/>
            <a:t>Purpose:</a:t>
          </a:r>
          <a:r>
            <a:rPr lang="en-US" b="0" i="0" baseline="0"/>
            <a:t> To identify repeated patterns or persistence in time series data.</a:t>
          </a:r>
          <a:endParaRPr lang="en-US"/>
        </a:p>
      </dgm:t>
    </dgm:pt>
    <dgm:pt modelId="{26C78679-A76B-4F99-9731-1CFDE8BEF8C0}" type="parTrans" cxnId="{335E3EA2-F615-4F05-A861-4EC3163BFF27}">
      <dgm:prSet/>
      <dgm:spPr/>
      <dgm:t>
        <a:bodyPr/>
        <a:lstStyle/>
        <a:p>
          <a:endParaRPr lang="en-US"/>
        </a:p>
      </dgm:t>
    </dgm:pt>
    <dgm:pt modelId="{EFF9916C-54F8-4BCB-BE6B-7DD4C4BAE3A1}" type="sibTrans" cxnId="{335E3EA2-F615-4F05-A861-4EC3163BFF27}">
      <dgm:prSet/>
      <dgm:spPr/>
      <dgm:t>
        <a:bodyPr/>
        <a:lstStyle/>
        <a:p>
          <a:pPr>
            <a:lnSpc>
              <a:spcPct val="100000"/>
            </a:lnSpc>
          </a:pPr>
          <a:endParaRPr lang="en-US"/>
        </a:p>
      </dgm:t>
    </dgm:pt>
    <dgm:pt modelId="{1326FE4F-0F3E-46E4-973E-44F7D4DE06F7}">
      <dgm:prSet/>
      <dgm:spPr/>
      <dgm:t>
        <a:bodyPr/>
        <a:lstStyle/>
        <a:p>
          <a:pPr>
            <a:lnSpc>
              <a:spcPct val="100000"/>
            </a:lnSpc>
          </a:pPr>
          <a:r>
            <a:rPr lang="en-US" b="1" i="0" baseline="0"/>
            <a:t>Key Terms:</a:t>
          </a:r>
          <a:endParaRPr lang="en-US"/>
        </a:p>
      </dgm:t>
    </dgm:pt>
    <dgm:pt modelId="{F2EA7228-33B4-4B0F-9B8D-0521E2A702B3}" type="parTrans" cxnId="{824FFBC5-9F8A-48E0-B072-E3E0999A2A87}">
      <dgm:prSet/>
      <dgm:spPr/>
      <dgm:t>
        <a:bodyPr/>
        <a:lstStyle/>
        <a:p>
          <a:endParaRPr lang="en-US"/>
        </a:p>
      </dgm:t>
    </dgm:pt>
    <dgm:pt modelId="{6E15A1DF-B511-4385-9E9E-2D2D6DBA0593}" type="sibTrans" cxnId="{824FFBC5-9F8A-48E0-B072-E3E0999A2A87}">
      <dgm:prSet/>
      <dgm:spPr/>
      <dgm:t>
        <a:bodyPr/>
        <a:lstStyle/>
        <a:p>
          <a:pPr>
            <a:lnSpc>
              <a:spcPct val="100000"/>
            </a:lnSpc>
          </a:pPr>
          <a:endParaRPr lang="en-US"/>
        </a:p>
      </dgm:t>
    </dgm:pt>
    <dgm:pt modelId="{B4B1E4E6-E4CC-426A-ACB5-F0653DE0925E}">
      <dgm:prSet/>
      <dgm:spPr/>
      <dgm:t>
        <a:bodyPr/>
        <a:lstStyle/>
        <a:p>
          <a:pPr>
            <a:lnSpc>
              <a:spcPct val="100000"/>
            </a:lnSpc>
          </a:pPr>
          <a:r>
            <a:rPr lang="en-US" b="1" i="0" baseline="0"/>
            <a:t>Lag:</a:t>
          </a:r>
          <a:r>
            <a:rPr lang="en-US" b="0" i="0" baseline="0"/>
            <a:t> The shift or interval in the time series.</a:t>
          </a:r>
          <a:endParaRPr lang="en-US"/>
        </a:p>
      </dgm:t>
    </dgm:pt>
    <dgm:pt modelId="{DDB3592A-4EE2-41CF-9203-60590B3A8F71}" type="parTrans" cxnId="{01E96A77-EA56-4D2C-A62A-9ABBA8D143A0}">
      <dgm:prSet/>
      <dgm:spPr/>
      <dgm:t>
        <a:bodyPr/>
        <a:lstStyle/>
        <a:p>
          <a:endParaRPr lang="en-US"/>
        </a:p>
      </dgm:t>
    </dgm:pt>
    <dgm:pt modelId="{B5B92164-1577-48D0-BAF9-ADD798DE823F}" type="sibTrans" cxnId="{01E96A77-EA56-4D2C-A62A-9ABBA8D143A0}">
      <dgm:prSet/>
      <dgm:spPr/>
      <dgm:t>
        <a:bodyPr/>
        <a:lstStyle/>
        <a:p>
          <a:pPr>
            <a:lnSpc>
              <a:spcPct val="100000"/>
            </a:lnSpc>
          </a:pPr>
          <a:endParaRPr lang="en-US"/>
        </a:p>
      </dgm:t>
    </dgm:pt>
    <dgm:pt modelId="{9F888246-C6A6-4054-B979-09FDF0F4C7E6}">
      <dgm:prSet/>
      <dgm:spPr/>
      <dgm:t>
        <a:bodyPr/>
        <a:lstStyle/>
        <a:p>
          <a:pPr>
            <a:lnSpc>
              <a:spcPct val="100000"/>
            </a:lnSpc>
          </a:pPr>
          <a:r>
            <a:rPr lang="en-US" b="1" i="0" baseline="0" dirty="0"/>
            <a:t>Autocorrelation Coefficient (</a:t>
          </a:r>
          <a:r>
            <a:rPr lang="en-US" b="1" i="0" baseline="0" dirty="0" err="1"/>
            <a:t>rk</a:t>
          </a:r>
          <a:r>
            <a:rPr lang="en-US" b="1" i="0" baseline="0" dirty="0"/>
            <a:t>​):</a:t>
          </a:r>
          <a:r>
            <a:rPr lang="en-US" b="0" i="0" baseline="0" dirty="0"/>
            <a:t> Measures the strength of the relationship between values separated by k lags.</a:t>
          </a:r>
          <a:endParaRPr lang="en-US" dirty="0"/>
        </a:p>
      </dgm:t>
    </dgm:pt>
    <dgm:pt modelId="{13B7D76F-2DEC-451A-8FA0-12FA3E12B873}" type="parTrans" cxnId="{05276FD7-17E0-4FCD-B0B1-064AC2391D9E}">
      <dgm:prSet/>
      <dgm:spPr/>
      <dgm:t>
        <a:bodyPr/>
        <a:lstStyle/>
        <a:p>
          <a:endParaRPr lang="en-US"/>
        </a:p>
      </dgm:t>
    </dgm:pt>
    <dgm:pt modelId="{DDDCCAB0-4EB7-4853-AC0E-FE7420F2BD68}" type="sibTrans" cxnId="{05276FD7-17E0-4FCD-B0B1-064AC2391D9E}">
      <dgm:prSet/>
      <dgm:spPr/>
      <dgm:t>
        <a:bodyPr/>
        <a:lstStyle/>
        <a:p>
          <a:endParaRPr lang="en-US"/>
        </a:p>
      </dgm:t>
    </dgm:pt>
    <dgm:pt modelId="{D449D5AE-D97E-4B92-B157-7C2ED5E4F03B}" type="pres">
      <dgm:prSet presAssocID="{CBE4A562-D0EA-4160-A23F-D546BC670A19}" presName="root" presStyleCnt="0">
        <dgm:presLayoutVars>
          <dgm:dir/>
          <dgm:resizeHandles val="exact"/>
        </dgm:presLayoutVars>
      </dgm:prSet>
      <dgm:spPr/>
    </dgm:pt>
    <dgm:pt modelId="{AF4B92A1-D3E5-4ACC-AEBA-A6CDFD7257BE}" type="pres">
      <dgm:prSet presAssocID="{CBE4A562-D0EA-4160-A23F-D546BC670A19}" presName="container" presStyleCnt="0">
        <dgm:presLayoutVars>
          <dgm:dir/>
          <dgm:resizeHandles val="exact"/>
        </dgm:presLayoutVars>
      </dgm:prSet>
      <dgm:spPr/>
    </dgm:pt>
    <dgm:pt modelId="{46DC0D87-637F-459E-A2D9-BB4E3C2F9E18}" type="pres">
      <dgm:prSet presAssocID="{8A57EFF8-198B-484A-882A-B0B7D040A1CC}" presName="compNode" presStyleCnt="0"/>
      <dgm:spPr/>
    </dgm:pt>
    <dgm:pt modelId="{C2DCA6EC-9F5A-429E-8941-D47B8621E164}" type="pres">
      <dgm:prSet presAssocID="{8A57EFF8-198B-484A-882A-B0B7D040A1CC}" presName="iconBgRect" presStyleLbl="bgShp" presStyleIdx="0" presStyleCnt="5"/>
      <dgm:spPr/>
    </dgm:pt>
    <dgm:pt modelId="{C8125145-840E-4F29-B589-AF0AFB61926E}" type="pres">
      <dgm:prSet presAssocID="{8A57EFF8-198B-484A-882A-B0B7D040A1C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4D9000E-95F4-4239-9F53-8CA4F2C4CCB3}" type="pres">
      <dgm:prSet presAssocID="{8A57EFF8-198B-484A-882A-B0B7D040A1CC}" presName="spaceRect" presStyleCnt="0"/>
      <dgm:spPr/>
    </dgm:pt>
    <dgm:pt modelId="{744C16A4-59BD-4D6F-8AC0-E5B4F418D74F}" type="pres">
      <dgm:prSet presAssocID="{8A57EFF8-198B-484A-882A-B0B7D040A1CC}" presName="textRect" presStyleLbl="revTx" presStyleIdx="0" presStyleCnt="5">
        <dgm:presLayoutVars>
          <dgm:chMax val="1"/>
          <dgm:chPref val="1"/>
        </dgm:presLayoutVars>
      </dgm:prSet>
      <dgm:spPr/>
    </dgm:pt>
    <dgm:pt modelId="{863ACC8C-E2D9-42D6-9D7A-1314319A13AC}" type="pres">
      <dgm:prSet presAssocID="{B9BFBD91-3C06-400C-8F90-AC20A9A3D9D1}" presName="sibTrans" presStyleLbl="sibTrans2D1" presStyleIdx="0" presStyleCnt="0"/>
      <dgm:spPr/>
    </dgm:pt>
    <dgm:pt modelId="{B7738F55-7334-4598-A3C0-E08325CCE936}" type="pres">
      <dgm:prSet presAssocID="{40F60D68-6C4A-49DB-8EB3-AB2DB468DABA}" presName="compNode" presStyleCnt="0"/>
      <dgm:spPr/>
    </dgm:pt>
    <dgm:pt modelId="{39CDA836-DF58-4C1E-B918-A70A43D76AEF}" type="pres">
      <dgm:prSet presAssocID="{40F60D68-6C4A-49DB-8EB3-AB2DB468DABA}" presName="iconBgRect" presStyleLbl="bgShp" presStyleIdx="1" presStyleCnt="5"/>
      <dgm:spPr/>
    </dgm:pt>
    <dgm:pt modelId="{6371AC22-8621-490F-9B49-673C0E31DDEC}" type="pres">
      <dgm:prSet presAssocID="{40F60D68-6C4A-49DB-8EB3-AB2DB468DAB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8E97FE91-EB3E-49F0-B578-9342A62787A0}" type="pres">
      <dgm:prSet presAssocID="{40F60D68-6C4A-49DB-8EB3-AB2DB468DABA}" presName="spaceRect" presStyleCnt="0"/>
      <dgm:spPr/>
    </dgm:pt>
    <dgm:pt modelId="{7CFC2BDE-880E-47F5-B29F-29516A3100E5}" type="pres">
      <dgm:prSet presAssocID="{40F60D68-6C4A-49DB-8EB3-AB2DB468DABA}" presName="textRect" presStyleLbl="revTx" presStyleIdx="1" presStyleCnt="5">
        <dgm:presLayoutVars>
          <dgm:chMax val="1"/>
          <dgm:chPref val="1"/>
        </dgm:presLayoutVars>
      </dgm:prSet>
      <dgm:spPr/>
    </dgm:pt>
    <dgm:pt modelId="{046F6C5A-12EF-4F6F-A738-D50CB6CB59B9}" type="pres">
      <dgm:prSet presAssocID="{EFF9916C-54F8-4BCB-BE6B-7DD4C4BAE3A1}" presName="sibTrans" presStyleLbl="sibTrans2D1" presStyleIdx="0" presStyleCnt="0"/>
      <dgm:spPr/>
    </dgm:pt>
    <dgm:pt modelId="{C13A11CF-133E-40F5-8D5D-7B90ECBBAED1}" type="pres">
      <dgm:prSet presAssocID="{1326FE4F-0F3E-46E4-973E-44F7D4DE06F7}" presName="compNode" presStyleCnt="0"/>
      <dgm:spPr/>
    </dgm:pt>
    <dgm:pt modelId="{E69A20A1-1763-4AD3-BDB0-A7C89E6E2012}" type="pres">
      <dgm:prSet presAssocID="{1326FE4F-0F3E-46E4-973E-44F7D4DE06F7}" presName="iconBgRect" presStyleLbl="bgShp" presStyleIdx="2" presStyleCnt="5"/>
      <dgm:spPr/>
    </dgm:pt>
    <dgm:pt modelId="{F00A97B8-8499-4004-A3E1-82AA2771C803}" type="pres">
      <dgm:prSet presAssocID="{1326FE4F-0F3E-46E4-973E-44F7D4DE06F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F92447FB-5EA0-4DB6-B491-A41B9340886A}" type="pres">
      <dgm:prSet presAssocID="{1326FE4F-0F3E-46E4-973E-44F7D4DE06F7}" presName="spaceRect" presStyleCnt="0"/>
      <dgm:spPr/>
    </dgm:pt>
    <dgm:pt modelId="{AA17E28A-82C7-470E-8A32-CDF6A2466F36}" type="pres">
      <dgm:prSet presAssocID="{1326FE4F-0F3E-46E4-973E-44F7D4DE06F7}" presName="textRect" presStyleLbl="revTx" presStyleIdx="2" presStyleCnt="5">
        <dgm:presLayoutVars>
          <dgm:chMax val="1"/>
          <dgm:chPref val="1"/>
        </dgm:presLayoutVars>
      </dgm:prSet>
      <dgm:spPr/>
    </dgm:pt>
    <dgm:pt modelId="{0F14C05A-B883-4ABE-94D3-3B7607D2782C}" type="pres">
      <dgm:prSet presAssocID="{6E15A1DF-B511-4385-9E9E-2D2D6DBA0593}" presName="sibTrans" presStyleLbl="sibTrans2D1" presStyleIdx="0" presStyleCnt="0"/>
      <dgm:spPr/>
    </dgm:pt>
    <dgm:pt modelId="{6594E1A3-9344-491E-9F8C-151320D4C192}" type="pres">
      <dgm:prSet presAssocID="{B4B1E4E6-E4CC-426A-ACB5-F0653DE0925E}" presName="compNode" presStyleCnt="0"/>
      <dgm:spPr/>
    </dgm:pt>
    <dgm:pt modelId="{95EF2F5B-FDFC-403C-ABA5-A3E8C82CD264}" type="pres">
      <dgm:prSet presAssocID="{B4B1E4E6-E4CC-426A-ACB5-F0653DE0925E}" presName="iconBgRect" presStyleLbl="bgShp" presStyleIdx="3" presStyleCnt="5"/>
      <dgm:spPr/>
    </dgm:pt>
    <dgm:pt modelId="{1760D767-6267-4CC0-9AD5-31254255D122}" type="pres">
      <dgm:prSet presAssocID="{B4B1E4E6-E4CC-426A-ACB5-F0653DE092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EB0D20AF-E0F9-45C5-95C8-A975BFBDEAD8}" type="pres">
      <dgm:prSet presAssocID="{B4B1E4E6-E4CC-426A-ACB5-F0653DE0925E}" presName="spaceRect" presStyleCnt="0"/>
      <dgm:spPr/>
    </dgm:pt>
    <dgm:pt modelId="{09096323-B234-4EA7-B483-268DC3F6B5B5}" type="pres">
      <dgm:prSet presAssocID="{B4B1E4E6-E4CC-426A-ACB5-F0653DE0925E}" presName="textRect" presStyleLbl="revTx" presStyleIdx="3" presStyleCnt="5">
        <dgm:presLayoutVars>
          <dgm:chMax val="1"/>
          <dgm:chPref val="1"/>
        </dgm:presLayoutVars>
      </dgm:prSet>
      <dgm:spPr/>
    </dgm:pt>
    <dgm:pt modelId="{D3FB3DEA-65D2-4509-A2CE-0F004F480AE7}" type="pres">
      <dgm:prSet presAssocID="{B5B92164-1577-48D0-BAF9-ADD798DE823F}" presName="sibTrans" presStyleLbl="sibTrans2D1" presStyleIdx="0" presStyleCnt="0"/>
      <dgm:spPr/>
    </dgm:pt>
    <dgm:pt modelId="{D39556CF-9535-409B-B754-45140722BF15}" type="pres">
      <dgm:prSet presAssocID="{9F888246-C6A6-4054-B979-09FDF0F4C7E6}" presName="compNode" presStyleCnt="0"/>
      <dgm:spPr/>
    </dgm:pt>
    <dgm:pt modelId="{8175DD14-29E5-4E18-82DB-48A00EE21C02}" type="pres">
      <dgm:prSet presAssocID="{9F888246-C6A6-4054-B979-09FDF0F4C7E6}" presName="iconBgRect" presStyleLbl="bgShp" presStyleIdx="4" presStyleCnt="5"/>
      <dgm:spPr/>
    </dgm:pt>
    <dgm:pt modelId="{620F4253-6CCE-415D-ABD5-BD2016BEE14B}" type="pres">
      <dgm:prSet presAssocID="{9F888246-C6A6-4054-B979-09FDF0F4C7E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ers"/>
        </a:ext>
      </dgm:extLst>
    </dgm:pt>
    <dgm:pt modelId="{29E9DDCC-40C1-4166-A89E-D263FCD9357F}" type="pres">
      <dgm:prSet presAssocID="{9F888246-C6A6-4054-B979-09FDF0F4C7E6}" presName="spaceRect" presStyleCnt="0"/>
      <dgm:spPr/>
    </dgm:pt>
    <dgm:pt modelId="{00C297F5-D489-4591-9B8E-F63827C66143}" type="pres">
      <dgm:prSet presAssocID="{9F888246-C6A6-4054-B979-09FDF0F4C7E6}" presName="textRect" presStyleLbl="revTx" presStyleIdx="4" presStyleCnt="5">
        <dgm:presLayoutVars>
          <dgm:chMax val="1"/>
          <dgm:chPref val="1"/>
        </dgm:presLayoutVars>
      </dgm:prSet>
      <dgm:spPr/>
    </dgm:pt>
  </dgm:ptLst>
  <dgm:cxnLst>
    <dgm:cxn modelId="{3FC7840F-0353-4EB8-9D87-FC7452927721}" type="presOf" srcId="{B5B92164-1577-48D0-BAF9-ADD798DE823F}" destId="{D3FB3DEA-65D2-4509-A2CE-0F004F480AE7}" srcOrd="0" destOrd="0" presId="urn:microsoft.com/office/officeart/2018/2/layout/IconCircleList"/>
    <dgm:cxn modelId="{9C605C16-D3FD-45E1-8FC4-FC9150EDBFF1}" type="presOf" srcId="{1326FE4F-0F3E-46E4-973E-44F7D4DE06F7}" destId="{AA17E28A-82C7-470E-8A32-CDF6A2466F36}" srcOrd="0" destOrd="0" presId="urn:microsoft.com/office/officeart/2018/2/layout/IconCircleList"/>
    <dgm:cxn modelId="{CC9A3E26-4F23-4432-9DE1-67108C9FE350}" type="presOf" srcId="{8A57EFF8-198B-484A-882A-B0B7D040A1CC}" destId="{744C16A4-59BD-4D6F-8AC0-E5B4F418D74F}" srcOrd="0" destOrd="0" presId="urn:microsoft.com/office/officeart/2018/2/layout/IconCircleList"/>
    <dgm:cxn modelId="{CEBE9528-D95E-411A-B960-DE0775C8C84E}" type="presOf" srcId="{EFF9916C-54F8-4BCB-BE6B-7DD4C4BAE3A1}" destId="{046F6C5A-12EF-4F6F-A738-D50CB6CB59B9}" srcOrd="0" destOrd="0" presId="urn:microsoft.com/office/officeart/2018/2/layout/IconCircleList"/>
    <dgm:cxn modelId="{E6DD3539-B3F8-461E-9D55-8F08141462F7}" type="presOf" srcId="{9F888246-C6A6-4054-B979-09FDF0F4C7E6}" destId="{00C297F5-D489-4591-9B8E-F63827C66143}" srcOrd="0" destOrd="0" presId="urn:microsoft.com/office/officeart/2018/2/layout/IconCircleList"/>
    <dgm:cxn modelId="{9245EA4F-4A29-452E-BF7C-A5C3351DBD4C}" type="presOf" srcId="{6E15A1DF-B511-4385-9E9E-2D2D6DBA0593}" destId="{0F14C05A-B883-4ABE-94D3-3B7607D2782C}" srcOrd="0" destOrd="0" presId="urn:microsoft.com/office/officeart/2018/2/layout/IconCircleList"/>
    <dgm:cxn modelId="{01E96A77-EA56-4D2C-A62A-9ABBA8D143A0}" srcId="{CBE4A562-D0EA-4160-A23F-D546BC670A19}" destId="{B4B1E4E6-E4CC-426A-ACB5-F0653DE0925E}" srcOrd="3" destOrd="0" parTransId="{DDB3592A-4EE2-41CF-9203-60590B3A8F71}" sibTransId="{B5B92164-1577-48D0-BAF9-ADD798DE823F}"/>
    <dgm:cxn modelId="{4A891D88-03EE-482B-AFC8-B6FD64274C5E}" srcId="{CBE4A562-D0EA-4160-A23F-D546BC670A19}" destId="{8A57EFF8-198B-484A-882A-B0B7D040A1CC}" srcOrd="0" destOrd="0" parTransId="{E95CA237-077E-4345-AD9E-CA6E1A522D00}" sibTransId="{B9BFBD91-3C06-400C-8F90-AC20A9A3D9D1}"/>
    <dgm:cxn modelId="{335E3EA2-F615-4F05-A861-4EC3163BFF27}" srcId="{CBE4A562-D0EA-4160-A23F-D546BC670A19}" destId="{40F60D68-6C4A-49DB-8EB3-AB2DB468DABA}" srcOrd="1" destOrd="0" parTransId="{26C78679-A76B-4F99-9731-1CFDE8BEF8C0}" sibTransId="{EFF9916C-54F8-4BCB-BE6B-7DD4C4BAE3A1}"/>
    <dgm:cxn modelId="{789272A7-BF01-4AB7-BB06-6239B464BA26}" type="presOf" srcId="{B4B1E4E6-E4CC-426A-ACB5-F0653DE0925E}" destId="{09096323-B234-4EA7-B483-268DC3F6B5B5}" srcOrd="0" destOrd="0" presId="urn:microsoft.com/office/officeart/2018/2/layout/IconCircleList"/>
    <dgm:cxn modelId="{F018EFB4-2B97-4851-BA46-862AB0687CC3}" type="presOf" srcId="{B9BFBD91-3C06-400C-8F90-AC20A9A3D9D1}" destId="{863ACC8C-E2D9-42D6-9D7A-1314319A13AC}" srcOrd="0" destOrd="0" presId="urn:microsoft.com/office/officeart/2018/2/layout/IconCircleList"/>
    <dgm:cxn modelId="{824FFBC5-9F8A-48E0-B072-E3E0999A2A87}" srcId="{CBE4A562-D0EA-4160-A23F-D546BC670A19}" destId="{1326FE4F-0F3E-46E4-973E-44F7D4DE06F7}" srcOrd="2" destOrd="0" parTransId="{F2EA7228-33B4-4B0F-9B8D-0521E2A702B3}" sibTransId="{6E15A1DF-B511-4385-9E9E-2D2D6DBA0593}"/>
    <dgm:cxn modelId="{6CB724CE-A669-4650-895F-034999A9A3EC}" type="presOf" srcId="{CBE4A562-D0EA-4160-A23F-D546BC670A19}" destId="{D449D5AE-D97E-4B92-B157-7C2ED5E4F03B}" srcOrd="0" destOrd="0" presId="urn:microsoft.com/office/officeart/2018/2/layout/IconCircleList"/>
    <dgm:cxn modelId="{42C430D4-859F-40F3-A108-F401E5D16119}" type="presOf" srcId="{40F60D68-6C4A-49DB-8EB3-AB2DB468DABA}" destId="{7CFC2BDE-880E-47F5-B29F-29516A3100E5}" srcOrd="0" destOrd="0" presId="urn:microsoft.com/office/officeart/2018/2/layout/IconCircleList"/>
    <dgm:cxn modelId="{05276FD7-17E0-4FCD-B0B1-064AC2391D9E}" srcId="{CBE4A562-D0EA-4160-A23F-D546BC670A19}" destId="{9F888246-C6A6-4054-B979-09FDF0F4C7E6}" srcOrd="4" destOrd="0" parTransId="{13B7D76F-2DEC-451A-8FA0-12FA3E12B873}" sibTransId="{DDDCCAB0-4EB7-4853-AC0E-FE7420F2BD68}"/>
    <dgm:cxn modelId="{2689B766-6CB7-4DEE-BFA3-0A7913864EA4}" type="presParOf" srcId="{D449D5AE-D97E-4B92-B157-7C2ED5E4F03B}" destId="{AF4B92A1-D3E5-4ACC-AEBA-A6CDFD7257BE}" srcOrd="0" destOrd="0" presId="urn:microsoft.com/office/officeart/2018/2/layout/IconCircleList"/>
    <dgm:cxn modelId="{7DF544E3-8BD6-4C76-894A-B27EFA88800B}" type="presParOf" srcId="{AF4B92A1-D3E5-4ACC-AEBA-A6CDFD7257BE}" destId="{46DC0D87-637F-459E-A2D9-BB4E3C2F9E18}" srcOrd="0" destOrd="0" presId="urn:microsoft.com/office/officeart/2018/2/layout/IconCircleList"/>
    <dgm:cxn modelId="{DFCB859D-CEDC-4038-B51A-97D8BC79CEB5}" type="presParOf" srcId="{46DC0D87-637F-459E-A2D9-BB4E3C2F9E18}" destId="{C2DCA6EC-9F5A-429E-8941-D47B8621E164}" srcOrd="0" destOrd="0" presId="urn:microsoft.com/office/officeart/2018/2/layout/IconCircleList"/>
    <dgm:cxn modelId="{CC1E3B40-5718-4CA1-B8B6-0440F5B499C4}" type="presParOf" srcId="{46DC0D87-637F-459E-A2D9-BB4E3C2F9E18}" destId="{C8125145-840E-4F29-B589-AF0AFB61926E}" srcOrd="1" destOrd="0" presId="urn:microsoft.com/office/officeart/2018/2/layout/IconCircleList"/>
    <dgm:cxn modelId="{D6282408-625D-4E24-BDF8-15A0D79BD6FF}" type="presParOf" srcId="{46DC0D87-637F-459E-A2D9-BB4E3C2F9E18}" destId="{84D9000E-95F4-4239-9F53-8CA4F2C4CCB3}" srcOrd="2" destOrd="0" presId="urn:microsoft.com/office/officeart/2018/2/layout/IconCircleList"/>
    <dgm:cxn modelId="{2D2A8895-1971-4D66-BE8E-219F026DDA7D}" type="presParOf" srcId="{46DC0D87-637F-459E-A2D9-BB4E3C2F9E18}" destId="{744C16A4-59BD-4D6F-8AC0-E5B4F418D74F}" srcOrd="3" destOrd="0" presId="urn:microsoft.com/office/officeart/2018/2/layout/IconCircleList"/>
    <dgm:cxn modelId="{394462B2-ECC2-4904-97C0-D0932AD85FB5}" type="presParOf" srcId="{AF4B92A1-D3E5-4ACC-AEBA-A6CDFD7257BE}" destId="{863ACC8C-E2D9-42D6-9D7A-1314319A13AC}" srcOrd="1" destOrd="0" presId="urn:microsoft.com/office/officeart/2018/2/layout/IconCircleList"/>
    <dgm:cxn modelId="{9FAF50CD-D358-4789-B130-00FB094BDA94}" type="presParOf" srcId="{AF4B92A1-D3E5-4ACC-AEBA-A6CDFD7257BE}" destId="{B7738F55-7334-4598-A3C0-E08325CCE936}" srcOrd="2" destOrd="0" presId="urn:microsoft.com/office/officeart/2018/2/layout/IconCircleList"/>
    <dgm:cxn modelId="{5485A4FD-1DD7-471B-8057-A59AA91C6927}" type="presParOf" srcId="{B7738F55-7334-4598-A3C0-E08325CCE936}" destId="{39CDA836-DF58-4C1E-B918-A70A43D76AEF}" srcOrd="0" destOrd="0" presId="urn:microsoft.com/office/officeart/2018/2/layout/IconCircleList"/>
    <dgm:cxn modelId="{7DB7DE20-3F8B-443B-B7B7-EEE1DD1A0538}" type="presParOf" srcId="{B7738F55-7334-4598-A3C0-E08325CCE936}" destId="{6371AC22-8621-490F-9B49-673C0E31DDEC}" srcOrd="1" destOrd="0" presId="urn:microsoft.com/office/officeart/2018/2/layout/IconCircleList"/>
    <dgm:cxn modelId="{9792F46C-83C4-4471-9A22-8C4B02D028D4}" type="presParOf" srcId="{B7738F55-7334-4598-A3C0-E08325CCE936}" destId="{8E97FE91-EB3E-49F0-B578-9342A62787A0}" srcOrd="2" destOrd="0" presId="urn:microsoft.com/office/officeart/2018/2/layout/IconCircleList"/>
    <dgm:cxn modelId="{33681EF3-9A40-4B1D-9EBE-A14656569E4B}" type="presParOf" srcId="{B7738F55-7334-4598-A3C0-E08325CCE936}" destId="{7CFC2BDE-880E-47F5-B29F-29516A3100E5}" srcOrd="3" destOrd="0" presId="urn:microsoft.com/office/officeart/2018/2/layout/IconCircleList"/>
    <dgm:cxn modelId="{F567C854-187F-407B-8D52-91884CEFDE1F}" type="presParOf" srcId="{AF4B92A1-D3E5-4ACC-AEBA-A6CDFD7257BE}" destId="{046F6C5A-12EF-4F6F-A738-D50CB6CB59B9}" srcOrd="3" destOrd="0" presId="urn:microsoft.com/office/officeart/2018/2/layout/IconCircleList"/>
    <dgm:cxn modelId="{A086B97C-2069-4DE1-AD22-C0F6346DB3C6}" type="presParOf" srcId="{AF4B92A1-D3E5-4ACC-AEBA-A6CDFD7257BE}" destId="{C13A11CF-133E-40F5-8D5D-7B90ECBBAED1}" srcOrd="4" destOrd="0" presId="urn:microsoft.com/office/officeart/2018/2/layout/IconCircleList"/>
    <dgm:cxn modelId="{95FF1711-C54D-40EB-B5AD-7B8FFEBB6941}" type="presParOf" srcId="{C13A11CF-133E-40F5-8D5D-7B90ECBBAED1}" destId="{E69A20A1-1763-4AD3-BDB0-A7C89E6E2012}" srcOrd="0" destOrd="0" presId="urn:microsoft.com/office/officeart/2018/2/layout/IconCircleList"/>
    <dgm:cxn modelId="{78D886DF-ADF7-4CE7-A328-E8E1DEF07595}" type="presParOf" srcId="{C13A11CF-133E-40F5-8D5D-7B90ECBBAED1}" destId="{F00A97B8-8499-4004-A3E1-82AA2771C803}" srcOrd="1" destOrd="0" presId="urn:microsoft.com/office/officeart/2018/2/layout/IconCircleList"/>
    <dgm:cxn modelId="{83946319-C797-4600-B113-AD5AE2E4D6EF}" type="presParOf" srcId="{C13A11CF-133E-40F5-8D5D-7B90ECBBAED1}" destId="{F92447FB-5EA0-4DB6-B491-A41B9340886A}" srcOrd="2" destOrd="0" presId="urn:microsoft.com/office/officeart/2018/2/layout/IconCircleList"/>
    <dgm:cxn modelId="{AED23A8D-E9A0-4551-BFF4-2DBDC7414820}" type="presParOf" srcId="{C13A11CF-133E-40F5-8D5D-7B90ECBBAED1}" destId="{AA17E28A-82C7-470E-8A32-CDF6A2466F36}" srcOrd="3" destOrd="0" presId="urn:microsoft.com/office/officeart/2018/2/layout/IconCircleList"/>
    <dgm:cxn modelId="{19D50184-E459-4AA9-AFD2-9B5462986667}" type="presParOf" srcId="{AF4B92A1-D3E5-4ACC-AEBA-A6CDFD7257BE}" destId="{0F14C05A-B883-4ABE-94D3-3B7607D2782C}" srcOrd="5" destOrd="0" presId="urn:microsoft.com/office/officeart/2018/2/layout/IconCircleList"/>
    <dgm:cxn modelId="{5D68163A-48C2-4F44-BA26-892ECBEC69CE}" type="presParOf" srcId="{AF4B92A1-D3E5-4ACC-AEBA-A6CDFD7257BE}" destId="{6594E1A3-9344-491E-9F8C-151320D4C192}" srcOrd="6" destOrd="0" presId="urn:microsoft.com/office/officeart/2018/2/layout/IconCircleList"/>
    <dgm:cxn modelId="{ED1B21F1-0937-4CF4-9E37-71AD424EAD47}" type="presParOf" srcId="{6594E1A3-9344-491E-9F8C-151320D4C192}" destId="{95EF2F5B-FDFC-403C-ABA5-A3E8C82CD264}" srcOrd="0" destOrd="0" presId="urn:microsoft.com/office/officeart/2018/2/layout/IconCircleList"/>
    <dgm:cxn modelId="{ED36919C-E0DB-48C8-91A5-5AF90B2C3BC0}" type="presParOf" srcId="{6594E1A3-9344-491E-9F8C-151320D4C192}" destId="{1760D767-6267-4CC0-9AD5-31254255D122}" srcOrd="1" destOrd="0" presId="urn:microsoft.com/office/officeart/2018/2/layout/IconCircleList"/>
    <dgm:cxn modelId="{29ED801B-195B-4749-9BFE-5AF0EB5C6BE1}" type="presParOf" srcId="{6594E1A3-9344-491E-9F8C-151320D4C192}" destId="{EB0D20AF-E0F9-45C5-95C8-A975BFBDEAD8}" srcOrd="2" destOrd="0" presId="urn:microsoft.com/office/officeart/2018/2/layout/IconCircleList"/>
    <dgm:cxn modelId="{31B8A864-0A89-491D-AB0C-0C90B712B6F6}" type="presParOf" srcId="{6594E1A3-9344-491E-9F8C-151320D4C192}" destId="{09096323-B234-4EA7-B483-268DC3F6B5B5}" srcOrd="3" destOrd="0" presId="urn:microsoft.com/office/officeart/2018/2/layout/IconCircleList"/>
    <dgm:cxn modelId="{D41A0FA4-961B-41E7-86AB-99FB7DFE5539}" type="presParOf" srcId="{AF4B92A1-D3E5-4ACC-AEBA-A6CDFD7257BE}" destId="{D3FB3DEA-65D2-4509-A2CE-0F004F480AE7}" srcOrd="7" destOrd="0" presId="urn:microsoft.com/office/officeart/2018/2/layout/IconCircleList"/>
    <dgm:cxn modelId="{25AB8C9D-4EAF-47BD-AC7E-17E05DAD9C0F}" type="presParOf" srcId="{AF4B92A1-D3E5-4ACC-AEBA-A6CDFD7257BE}" destId="{D39556CF-9535-409B-B754-45140722BF15}" srcOrd="8" destOrd="0" presId="urn:microsoft.com/office/officeart/2018/2/layout/IconCircleList"/>
    <dgm:cxn modelId="{D1525254-92BF-45C9-BB1F-33B7AB6D166F}" type="presParOf" srcId="{D39556CF-9535-409B-B754-45140722BF15}" destId="{8175DD14-29E5-4E18-82DB-48A00EE21C02}" srcOrd="0" destOrd="0" presId="urn:microsoft.com/office/officeart/2018/2/layout/IconCircleList"/>
    <dgm:cxn modelId="{B549E1BF-F791-48BA-9496-6AEDDFF4078E}" type="presParOf" srcId="{D39556CF-9535-409B-B754-45140722BF15}" destId="{620F4253-6CCE-415D-ABD5-BD2016BEE14B}" srcOrd="1" destOrd="0" presId="urn:microsoft.com/office/officeart/2018/2/layout/IconCircleList"/>
    <dgm:cxn modelId="{080DDC75-4DB7-46D8-BADD-9F902C14DE4C}" type="presParOf" srcId="{D39556CF-9535-409B-B754-45140722BF15}" destId="{29E9DDCC-40C1-4166-A89E-D263FCD9357F}" srcOrd="2" destOrd="0" presId="urn:microsoft.com/office/officeart/2018/2/layout/IconCircleList"/>
    <dgm:cxn modelId="{990254F0-3927-47DA-923F-40CECE2E6616}" type="presParOf" srcId="{D39556CF-9535-409B-B754-45140722BF15}" destId="{00C297F5-D489-4591-9B8E-F63827C6614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BE88F23-938D-465A-A83C-16962CD3DA23}"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A997B68-06BB-49D4-B26F-40E08B0AB530}">
      <dgm:prSet/>
      <dgm:spPr/>
      <dgm:t>
        <a:bodyPr/>
        <a:lstStyle/>
        <a:p>
          <a:r>
            <a:rPr lang="en-US" b="1" i="0" baseline="0"/>
            <a:t>Peaks and Dips:</a:t>
          </a:r>
          <a:endParaRPr lang="en-US"/>
        </a:p>
      </dgm:t>
    </dgm:pt>
    <dgm:pt modelId="{5F316B29-D635-4174-A3ED-706950E91591}" type="parTrans" cxnId="{F5F60FB4-2E45-49A5-9D72-8E34F856C966}">
      <dgm:prSet/>
      <dgm:spPr/>
      <dgm:t>
        <a:bodyPr/>
        <a:lstStyle/>
        <a:p>
          <a:endParaRPr lang="en-US"/>
        </a:p>
      </dgm:t>
    </dgm:pt>
    <dgm:pt modelId="{1EE6897B-FD36-44C6-9F17-6F1A55A78757}" type="sibTrans" cxnId="{F5F60FB4-2E45-49A5-9D72-8E34F856C966}">
      <dgm:prSet/>
      <dgm:spPr/>
      <dgm:t>
        <a:bodyPr/>
        <a:lstStyle/>
        <a:p>
          <a:endParaRPr lang="en-US"/>
        </a:p>
      </dgm:t>
    </dgm:pt>
    <dgm:pt modelId="{3EDDD2F7-1C8D-4637-A861-3998FE4E65B8}">
      <dgm:prSet/>
      <dgm:spPr/>
      <dgm:t>
        <a:bodyPr/>
        <a:lstStyle/>
        <a:p>
          <a:r>
            <a:rPr lang="en-US" b="1" i="0" baseline="0"/>
            <a:t>Positive Peak:</a:t>
          </a:r>
          <a:r>
            <a:rPr lang="en-US" b="0" i="0" baseline="0"/>
            <a:t> Indicates a strong positive relationship at a given lag.</a:t>
          </a:r>
          <a:endParaRPr lang="en-US"/>
        </a:p>
      </dgm:t>
    </dgm:pt>
    <dgm:pt modelId="{BD97A532-1ADF-4205-A024-F1116A579688}" type="parTrans" cxnId="{4573E921-697A-44FF-9454-317CC1E6B95A}">
      <dgm:prSet/>
      <dgm:spPr/>
      <dgm:t>
        <a:bodyPr/>
        <a:lstStyle/>
        <a:p>
          <a:endParaRPr lang="en-US"/>
        </a:p>
      </dgm:t>
    </dgm:pt>
    <dgm:pt modelId="{92C840BE-0413-4109-90A7-B3686E694C16}" type="sibTrans" cxnId="{4573E921-697A-44FF-9454-317CC1E6B95A}">
      <dgm:prSet/>
      <dgm:spPr/>
      <dgm:t>
        <a:bodyPr/>
        <a:lstStyle/>
        <a:p>
          <a:endParaRPr lang="en-US"/>
        </a:p>
      </dgm:t>
    </dgm:pt>
    <dgm:pt modelId="{6191D495-B094-4A0C-AAF5-50BC8F3083ED}">
      <dgm:prSet/>
      <dgm:spPr/>
      <dgm:t>
        <a:bodyPr/>
        <a:lstStyle/>
        <a:p>
          <a:r>
            <a:rPr lang="en-US" b="1" i="0" baseline="0"/>
            <a:t>Negative Dip:</a:t>
          </a:r>
          <a:r>
            <a:rPr lang="en-US" b="0" i="0" baseline="0"/>
            <a:t> Suggests an inverse relationship at the lag.</a:t>
          </a:r>
          <a:endParaRPr lang="en-US"/>
        </a:p>
      </dgm:t>
    </dgm:pt>
    <dgm:pt modelId="{1A3C5615-2AB7-4F5C-B7C0-EB2F352E23CF}" type="parTrans" cxnId="{7065DA1E-BEB5-4AAE-BE96-62EEEA6D66D8}">
      <dgm:prSet/>
      <dgm:spPr/>
      <dgm:t>
        <a:bodyPr/>
        <a:lstStyle/>
        <a:p>
          <a:endParaRPr lang="en-US"/>
        </a:p>
      </dgm:t>
    </dgm:pt>
    <dgm:pt modelId="{0C6133A2-766F-40FE-AADD-76C1AB897F73}" type="sibTrans" cxnId="{7065DA1E-BEB5-4AAE-BE96-62EEEA6D66D8}">
      <dgm:prSet/>
      <dgm:spPr/>
      <dgm:t>
        <a:bodyPr/>
        <a:lstStyle/>
        <a:p>
          <a:endParaRPr lang="en-US"/>
        </a:p>
      </dgm:t>
    </dgm:pt>
    <dgm:pt modelId="{686D8AAB-B093-4CF2-99BC-0865DAC9737C}">
      <dgm:prSet/>
      <dgm:spPr/>
      <dgm:t>
        <a:bodyPr/>
        <a:lstStyle/>
        <a:p>
          <a:r>
            <a:rPr lang="en-US" b="1" i="0" baseline="0"/>
            <a:t>Damping Pattern:</a:t>
          </a:r>
          <a:r>
            <a:rPr lang="en-US" b="0" i="0" baseline="0"/>
            <a:t> Autocorrelation decreases over time in a stationary series.</a:t>
          </a:r>
          <a:endParaRPr lang="en-US"/>
        </a:p>
      </dgm:t>
    </dgm:pt>
    <dgm:pt modelId="{AC2DE542-C8D4-4EDB-A8B3-A1D816686504}" type="parTrans" cxnId="{F755E650-66A5-4AB7-A654-EF5BE71F4D6F}">
      <dgm:prSet/>
      <dgm:spPr/>
      <dgm:t>
        <a:bodyPr/>
        <a:lstStyle/>
        <a:p>
          <a:endParaRPr lang="en-US"/>
        </a:p>
      </dgm:t>
    </dgm:pt>
    <dgm:pt modelId="{F678CCF2-14B4-4679-8362-E40B3C4E85ED}" type="sibTrans" cxnId="{F755E650-66A5-4AB7-A654-EF5BE71F4D6F}">
      <dgm:prSet/>
      <dgm:spPr/>
      <dgm:t>
        <a:bodyPr/>
        <a:lstStyle/>
        <a:p>
          <a:endParaRPr lang="en-US"/>
        </a:p>
      </dgm:t>
    </dgm:pt>
    <dgm:pt modelId="{AC8245CD-18C4-4976-B8CF-F54B892C8FA8}">
      <dgm:prSet/>
      <dgm:spPr/>
      <dgm:t>
        <a:bodyPr/>
        <a:lstStyle/>
        <a:p>
          <a:r>
            <a:rPr lang="en-US" b="1" i="0" baseline="0"/>
            <a:t>Seasonality Detection:</a:t>
          </a:r>
          <a:r>
            <a:rPr lang="en-US" b="0" i="0" baseline="0"/>
            <a:t> Repeating peaks indicate seasonality.</a:t>
          </a:r>
          <a:endParaRPr lang="en-US"/>
        </a:p>
      </dgm:t>
    </dgm:pt>
    <dgm:pt modelId="{82D13234-F071-4FAC-B754-6EA0E0299A0D}" type="parTrans" cxnId="{9D31D56B-64F0-4729-926B-B0E4204CE9A3}">
      <dgm:prSet/>
      <dgm:spPr/>
      <dgm:t>
        <a:bodyPr/>
        <a:lstStyle/>
        <a:p>
          <a:endParaRPr lang="en-US"/>
        </a:p>
      </dgm:t>
    </dgm:pt>
    <dgm:pt modelId="{80ECC586-2429-4C63-83C7-EC7BF4775201}" type="sibTrans" cxnId="{9D31D56B-64F0-4729-926B-B0E4204CE9A3}">
      <dgm:prSet/>
      <dgm:spPr/>
      <dgm:t>
        <a:bodyPr/>
        <a:lstStyle/>
        <a:p>
          <a:endParaRPr lang="en-US"/>
        </a:p>
      </dgm:t>
    </dgm:pt>
    <dgm:pt modelId="{5FB3D46F-6A7B-4197-99A8-8D2471B78723}">
      <dgm:prSet/>
      <dgm:spPr/>
      <dgm:t>
        <a:bodyPr/>
        <a:lstStyle/>
        <a:p>
          <a:r>
            <a:rPr lang="en-US" b="1" i="0" baseline="0"/>
            <a:t>Example Interpretation:</a:t>
          </a:r>
          <a:endParaRPr lang="en-US"/>
        </a:p>
      </dgm:t>
    </dgm:pt>
    <dgm:pt modelId="{3F1D407F-00C2-4C0F-BB63-E86609FC35C8}" type="parTrans" cxnId="{3CB0595A-FD87-468C-982B-CA798714A6AE}">
      <dgm:prSet/>
      <dgm:spPr/>
      <dgm:t>
        <a:bodyPr/>
        <a:lstStyle/>
        <a:p>
          <a:endParaRPr lang="en-US"/>
        </a:p>
      </dgm:t>
    </dgm:pt>
    <dgm:pt modelId="{F565C5C0-B6AC-445F-8F24-9B29326698E8}" type="sibTrans" cxnId="{3CB0595A-FD87-468C-982B-CA798714A6AE}">
      <dgm:prSet/>
      <dgm:spPr/>
      <dgm:t>
        <a:bodyPr/>
        <a:lstStyle/>
        <a:p>
          <a:endParaRPr lang="en-US"/>
        </a:p>
      </dgm:t>
    </dgm:pt>
    <dgm:pt modelId="{63B4B99B-994A-43DE-9ECB-DD158A16911D}">
      <dgm:prSet/>
      <dgm:spPr/>
      <dgm:t>
        <a:bodyPr/>
        <a:lstStyle/>
        <a:p>
          <a:r>
            <a:rPr lang="en-US" b="0" i="0" baseline="0"/>
            <a:t>A peak at lag 7 implies a weekly pattern.</a:t>
          </a:r>
          <a:endParaRPr lang="en-US"/>
        </a:p>
      </dgm:t>
    </dgm:pt>
    <dgm:pt modelId="{2987B244-E212-4BEC-8CEA-8621BDF30ABA}" type="parTrans" cxnId="{05F9E95B-B7A5-4AA2-903C-0D5F979EEE87}">
      <dgm:prSet/>
      <dgm:spPr/>
      <dgm:t>
        <a:bodyPr/>
        <a:lstStyle/>
        <a:p>
          <a:endParaRPr lang="en-US"/>
        </a:p>
      </dgm:t>
    </dgm:pt>
    <dgm:pt modelId="{176B0158-70A2-4016-BD0D-C4FF63E0CE1C}" type="sibTrans" cxnId="{05F9E95B-B7A5-4AA2-903C-0D5F979EEE87}">
      <dgm:prSet/>
      <dgm:spPr/>
      <dgm:t>
        <a:bodyPr/>
        <a:lstStyle/>
        <a:p>
          <a:endParaRPr lang="en-US"/>
        </a:p>
      </dgm:t>
    </dgm:pt>
    <dgm:pt modelId="{ABDDB868-DF7F-470E-AA0A-2899C67DBFDC}">
      <dgm:prSet/>
      <dgm:spPr/>
      <dgm:t>
        <a:bodyPr/>
        <a:lstStyle/>
        <a:p>
          <a:r>
            <a:rPr lang="en-US" b="0" i="0" baseline="0"/>
            <a:t>No significant autocorrelation after lag 20 suggests weak long-term dependencies.</a:t>
          </a:r>
          <a:endParaRPr lang="en-US"/>
        </a:p>
      </dgm:t>
    </dgm:pt>
    <dgm:pt modelId="{2A19A272-1974-451E-BFE2-A28233B5A2E5}" type="parTrans" cxnId="{95927E58-10D2-49DC-A265-69963B4B3B83}">
      <dgm:prSet/>
      <dgm:spPr/>
      <dgm:t>
        <a:bodyPr/>
        <a:lstStyle/>
        <a:p>
          <a:endParaRPr lang="en-US"/>
        </a:p>
      </dgm:t>
    </dgm:pt>
    <dgm:pt modelId="{3DFE2200-0E64-4952-81B5-543ECC8C420A}" type="sibTrans" cxnId="{95927E58-10D2-49DC-A265-69963B4B3B83}">
      <dgm:prSet/>
      <dgm:spPr/>
      <dgm:t>
        <a:bodyPr/>
        <a:lstStyle/>
        <a:p>
          <a:endParaRPr lang="en-US"/>
        </a:p>
      </dgm:t>
    </dgm:pt>
    <dgm:pt modelId="{0F95B4D1-11DD-494A-842B-EBC8E5DC763E}" type="pres">
      <dgm:prSet presAssocID="{3BE88F23-938D-465A-A83C-16962CD3DA23}" presName="root" presStyleCnt="0">
        <dgm:presLayoutVars>
          <dgm:dir/>
          <dgm:resizeHandles val="exact"/>
        </dgm:presLayoutVars>
      </dgm:prSet>
      <dgm:spPr/>
    </dgm:pt>
    <dgm:pt modelId="{66A9C042-562B-44EF-B673-0CC4F6D56B8C}" type="pres">
      <dgm:prSet presAssocID="{3BE88F23-938D-465A-A83C-16962CD3DA23}" presName="container" presStyleCnt="0">
        <dgm:presLayoutVars>
          <dgm:dir/>
          <dgm:resizeHandles val="exact"/>
        </dgm:presLayoutVars>
      </dgm:prSet>
      <dgm:spPr/>
    </dgm:pt>
    <dgm:pt modelId="{145974CC-E4FA-4A09-B0AB-BC8A9728C11C}" type="pres">
      <dgm:prSet presAssocID="{0A997B68-06BB-49D4-B26F-40E08B0AB530}" presName="compNode" presStyleCnt="0"/>
      <dgm:spPr/>
    </dgm:pt>
    <dgm:pt modelId="{41E62A52-C75D-43C3-9DAF-BC9C2FC71532}" type="pres">
      <dgm:prSet presAssocID="{0A997B68-06BB-49D4-B26F-40E08B0AB530}" presName="iconBgRect" presStyleLbl="bgShp" presStyleIdx="0" presStyleCnt="8"/>
      <dgm:spPr/>
    </dgm:pt>
    <dgm:pt modelId="{D7144E2D-70E3-474F-B496-043D24D8B7D9}" type="pres">
      <dgm:prSet presAssocID="{0A997B68-06BB-49D4-B26F-40E08B0AB53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w Temperature"/>
        </a:ext>
      </dgm:extLst>
    </dgm:pt>
    <dgm:pt modelId="{A3C4AC7B-E1A0-4EDD-A2EF-11A0BC9BD394}" type="pres">
      <dgm:prSet presAssocID="{0A997B68-06BB-49D4-B26F-40E08B0AB530}" presName="spaceRect" presStyleCnt="0"/>
      <dgm:spPr/>
    </dgm:pt>
    <dgm:pt modelId="{DACB46A6-F36C-4F05-A57D-46344852D5A8}" type="pres">
      <dgm:prSet presAssocID="{0A997B68-06BB-49D4-B26F-40E08B0AB530}" presName="textRect" presStyleLbl="revTx" presStyleIdx="0" presStyleCnt="8">
        <dgm:presLayoutVars>
          <dgm:chMax val="1"/>
          <dgm:chPref val="1"/>
        </dgm:presLayoutVars>
      </dgm:prSet>
      <dgm:spPr/>
    </dgm:pt>
    <dgm:pt modelId="{B52B692F-840D-46F5-95DE-E9198798AFCE}" type="pres">
      <dgm:prSet presAssocID="{1EE6897B-FD36-44C6-9F17-6F1A55A78757}" presName="sibTrans" presStyleLbl="sibTrans2D1" presStyleIdx="0" presStyleCnt="0"/>
      <dgm:spPr/>
    </dgm:pt>
    <dgm:pt modelId="{93BD0AC7-5637-495B-925B-2C5BC702A290}" type="pres">
      <dgm:prSet presAssocID="{3EDDD2F7-1C8D-4637-A861-3998FE4E65B8}" presName="compNode" presStyleCnt="0"/>
      <dgm:spPr/>
    </dgm:pt>
    <dgm:pt modelId="{52EEEC30-CCB9-481D-AB55-4E101EDC29BB}" type="pres">
      <dgm:prSet presAssocID="{3EDDD2F7-1C8D-4637-A861-3998FE4E65B8}" presName="iconBgRect" presStyleLbl="bgShp" presStyleIdx="1" presStyleCnt="8"/>
      <dgm:spPr/>
    </dgm:pt>
    <dgm:pt modelId="{47656793-A4E7-4C89-B628-0E7612EC6500}" type="pres">
      <dgm:prSet presAssocID="{3EDDD2F7-1C8D-4637-A861-3998FE4E65B8}"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31D60F65-1330-40B2-9E20-0CE2C43519C4}" type="pres">
      <dgm:prSet presAssocID="{3EDDD2F7-1C8D-4637-A861-3998FE4E65B8}" presName="spaceRect" presStyleCnt="0"/>
      <dgm:spPr/>
    </dgm:pt>
    <dgm:pt modelId="{7C764EDC-5E71-493D-B00C-E5873D2A3C1F}" type="pres">
      <dgm:prSet presAssocID="{3EDDD2F7-1C8D-4637-A861-3998FE4E65B8}" presName="textRect" presStyleLbl="revTx" presStyleIdx="1" presStyleCnt="8">
        <dgm:presLayoutVars>
          <dgm:chMax val="1"/>
          <dgm:chPref val="1"/>
        </dgm:presLayoutVars>
      </dgm:prSet>
      <dgm:spPr/>
    </dgm:pt>
    <dgm:pt modelId="{B1396658-9369-4B4A-A924-D033A3B21D8C}" type="pres">
      <dgm:prSet presAssocID="{92C840BE-0413-4109-90A7-B3686E694C16}" presName="sibTrans" presStyleLbl="sibTrans2D1" presStyleIdx="0" presStyleCnt="0"/>
      <dgm:spPr/>
    </dgm:pt>
    <dgm:pt modelId="{04CC5226-5A3D-4CA0-B6F6-CD016A28430B}" type="pres">
      <dgm:prSet presAssocID="{6191D495-B094-4A0C-AAF5-50BC8F3083ED}" presName="compNode" presStyleCnt="0"/>
      <dgm:spPr/>
    </dgm:pt>
    <dgm:pt modelId="{CFBED580-F0B1-4FC5-883C-F4B14CA963AA}" type="pres">
      <dgm:prSet presAssocID="{6191D495-B094-4A0C-AAF5-50BC8F3083ED}" presName="iconBgRect" presStyleLbl="bgShp" presStyleIdx="2" presStyleCnt="8"/>
      <dgm:spPr/>
    </dgm:pt>
    <dgm:pt modelId="{EF723233-3945-434A-A932-E5BCA0F3518E}" type="pres">
      <dgm:prSet presAssocID="{6191D495-B094-4A0C-AAF5-50BC8F3083E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F9A08496-88BF-47E3-9779-032017F5B1CC}" type="pres">
      <dgm:prSet presAssocID="{6191D495-B094-4A0C-AAF5-50BC8F3083ED}" presName="spaceRect" presStyleCnt="0"/>
      <dgm:spPr/>
    </dgm:pt>
    <dgm:pt modelId="{58DF1D3B-75CD-49AF-B060-BAA20A7C6459}" type="pres">
      <dgm:prSet presAssocID="{6191D495-B094-4A0C-AAF5-50BC8F3083ED}" presName="textRect" presStyleLbl="revTx" presStyleIdx="2" presStyleCnt="8">
        <dgm:presLayoutVars>
          <dgm:chMax val="1"/>
          <dgm:chPref val="1"/>
        </dgm:presLayoutVars>
      </dgm:prSet>
      <dgm:spPr/>
    </dgm:pt>
    <dgm:pt modelId="{6D09627B-B9E4-452A-A27C-6E6EE5918AFE}" type="pres">
      <dgm:prSet presAssocID="{0C6133A2-766F-40FE-AADD-76C1AB897F73}" presName="sibTrans" presStyleLbl="sibTrans2D1" presStyleIdx="0" presStyleCnt="0"/>
      <dgm:spPr/>
    </dgm:pt>
    <dgm:pt modelId="{3730755B-CAF9-4786-BD11-03277AB45F7F}" type="pres">
      <dgm:prSet presAssocID="{686D8AAB-B093-4CF2-99BC-0865DAC9737C}" presName="compNode" presStyleCnt="0"/>
      <dgm:spPr/>
    </dgm:pt>
    <dgm:pt modelId="{D401AE58-0F09-4CCA-BAB1-E365C267047E}" type="pres">
      <dgm:prSet presAssocID="{686D8AAB-B093-4CF2-99BC-0865DAC9737C}" presName="iconBgRect" presStyleLbl="bgShp" presStyleIdx="3" presStyleCnt="8"/>
      <dgm:spPr/>
    </dgm:pt>
    <dgm:pt modelId="{8474CB82-4C82-49BA-8B1A-B28185DFAF65}" type="pres">
      <dgm:prSet presAssocID="{686D8AAB-B093-4CF2-99BC-0865DAC9737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n"/>
        </a:ext>
      </dgm:extLst>
    </dgm:pt>
    <dgm:pt modelId="{BB905090-37DC-4E5A-BF56-98429FEFFF15}" type="pres">
      <dgm:prSet presAssocID="{686D8AAB-B093-4CF2-99BC-0865DAC9737C}" presName="spaceRect" presStyleCnt="0"/>
      <dgm:spPr/>
    </dgm:pt>
    <dgm:pt modelId="{10FF34AE-1D3F-41F9-9A0B-342651FDE750}" type="pres">
      <dgm:prSet presAssocID="{686D8AAB-B093-4CF2-99BC-0865DAC9737C}" presName="textRect" presStyleLbl="revTx" presStyleIdx="3" presStyleCnt="8">
        <dgm:presLayoutVars>
          <dgm:chMax val="1"/>
          <dgm:chPref val="1"/>
        </dgm:presLayoutVars>
      </dgm:prSet>
      <dgm:spPr/>
    </dgm:pt>
    <dgm:pt modelId="{D5BAE526-74A2-46F6-B6B9-3F0831B3B647}" type="pres">
      <dgm:prSet presAssocID="{F678CCF2-14B4-4679-8362-E40B3C4E85ED}" presName="sibTrans" presStyleLbl="sibTrans2D1" presStyleIdx="0" presStyleCnt="0"/>
      <dgm:spPr/>
    </dgm:pt>
    <dgm:pt modelId="{59C219DC-5B2B-4E05-B1FF-D06D51903D92}" type="pres">
      <dgm:prSet presAssocID="{AC8245CD-18C4-4976-B8CF-F54B892C8FA8}" presName="compNode" presStyleCnt="0"/>
      <dgm:spPr/>
    </dgm:pt>
    <dgm:pt modelId="{E9441BB4-A1F4-45CB-97FF-D27A644E59B2}" type="pres">
      <dgm:prSet presAssocID="{AC8245CD-18C4-4976-B8CF-F54B892C8FA8}" presName="iconBgRect" presStyleLbl="bgShp" presStyleIdx="4" presStyleCnt="8"/>
      <dgm:spPr/>
    </dgm:pt>
    <dgm:pt modelId="{4052CC3B-EB3A-4324-932F-ABA76E3ADBE7}" type="pres">
      <dgm:prSet presAssocID="{AC8245CD-18C4-4976-B8CF-F54B892C8FA8}"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nset scene"/>
        </a:ext>
      </dgm:extLst>
    </dgm:pt>
    <dgm:pt modelId="{47ED894C-CF46-4D9E-A98B-8955510F8847}" type="pres">
      <dgm:prSet presAssocID="{AC8245CD-18C4-4976-B8CF-F54B892C8FA8}" presName="spaceRect" presStyleCnt="0"/>
      <dgm:spPr/>
    </dgm:pt>
    <dgm:pt modelId="{8B670893-CEE8-4E6B-B380-4A6C50B1C585}" type="pres">
      <dgm:prSet presAssocID="{AC8245CD-18C4-4976-B8CF-F54B892C8FA8}" presName="textRect" presStyleLbl="revTx" presStyleIdx="4" presStyleCnt="8">
        <dgm:presLayoutVars>
          <dgm:chMax val="1"/>
          <dgm:chPref val="1"/>
        </dgm:presLayoutVars>
      </dgm:prSet>
      <dgm:spPr/>
    </dgm:pt>
    <dgm:pt modelId="{EDFE7855-E0F5-4FC8-AB8C-72C3BFC77BD1}" type="pres">
      <dgm:prSet presAssocID="{80ECC586-2429-4C63-83C7-EC7BF4775201}" presName="sibTrans" presStyleLbl="sibTrans2D1" presStyleIdx="0" presStyleCnt="0"/>
      <dgm:spPr/>
    </dgm:pt>
    <dgm:pt modelId="{F077E844-9FFD-433F-A414-EA2621342A3D}" type="pres">
      <dgm:prSet presAssocID="{5FB3D46F-6A7B-4197-99A8-8D2471B78723}" presName="compNode" presStyleCnt="0"/>
      <dgm:spPr/>
    </dgm:pt>
    <dgm:pt modelId="{31D20655-8667-41AD-8524-B743ED7C4FF0}" type="pres">
      <dgm:prSet presAssocID="{5FB3D46F-6A7B-4197-99A8-8D2471B78723}" presName="iconBgRect" presStyleLbl="bgShp" presStyleIdx="5" presStyleCnt="8"/>
      <dgm:spPr/>
    </dgm:pt>
    <dgm:pt modelId="{9E4AFCDA-E6BC-49EF-8A4D-27CE212B6030}" type="pres">
      <dgm:prSet presAssocID="{5FB3D46F-6A7B-4197-99A8-8D2471B78723}"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603F8F93-EEFC-4B94-AADD-84200FAF7F33}" type="pres">
      <dgm:prSet presAssocID="{5FB3D46F-6A7B-4197-99A8-8D2471B78723}" presName="spaceRect" presStyleCnt="0"/>
      <dgm:spPr/>
    </dgm:pt>
    <dgm:pt modelId="{F06AE79A-C87A-4564-91A7-6EB6DB343C5F}" type="pres">
      <dgm:prSet presAssocID="{5FB3D46F-6A7B-4197-99A8-8D2471B78723}" presName="textRect" presStyleLbl="revTx" presStyleIdx="5" presStyleCnt="8">
        <dgm:presLayoutVars>
          <dgm:chMax val="1"/>
          <dgm:chPref val="1"/>
        </dgm:presLayoutVars>
      </dgm:prSet>
      <dgm:spPr/>
    </dgm:pt>
    <dgm:pt modelId="{80AD1243-66FD-49B4-B6F1-5204520F8949}" type="pres">
      <dgm:prSet presAssocID="{F565C5C0-B6AC-445F-8F24-9B29326698E8}" presName="sibTrans" presStyleLbl="sibTrans2D1" presStyleIdx="0" presStyleCnt="0"/>
      <dgm:spPr/>
    </dgm:pt>
    <dgm:pt modelId="{C3976E7A-DFED-4E44-A9D6-2FA0EDDAEA06}" type="pres">
      <dgm:prSet presAssocID="{63B4B99B-994A-43DE-9ECB-DD158A16911D}" presName="compNode" presStyleCnt="0"/>
      <dgm:spPr/>
    </dgm:pt>
    <dgm:pt modelId="{AC54998D-0541-45AD-9CAB-9794D791A6BD}" type="pres">
      <dgm:prSet presAssocID="{63B4B99B-994A-43DE-9ECB-DD158A16911D}" presName="iconBgRect" presStyleLbl="bgShp" presStyleIdx="6" presStyleCnt="8"/>
      <dgm:spPr/>
    </dgm:pt>
    <dgm:pt modelId="{37800EE9-FA7D-4376-9568-0D162ECD800B}" type="pres">
      <dgm:prSet presAssocID="{63B4B99B-994A-43DE-9ECB-DD158A16911D}"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mark"/>
        </a:ext>
      </dgm:extLst>
    </dgm:pt>
    <dgm:pt modelId="{BF98B45F-A83F-4222-8834-23EFE92B8E41}" type="pres">
      <dgm:prSet presAssocID="{63B4B99B-994A-43DE-9ECB-DD158A16911D}" presName="spaceRect" presStyleCnt="0"/>
      <dgm:spPr/>
    </dgm:pt>
    <dgm:pt modelId="{35744379-A89D-42F6-A91C-3A01C7CF8E65}" type="pres">
      <dgm:prSet presAssocID="{63B4B99B-994A-43DE-9ECB-DD158A16911D}" presName="textRect" presStyleLbl="revTx" presStyleIdx="6" presStyleCnt="8">
        <dgm:presLayoutVars>
          <dgm:chMax val="1"/>
          <dgm:chPref val="1"/>
        </dgm:presLayoutVars>
      </dgm:prSet>
      <dgm:spPr/>
    </dgm:pt>
    <dgm:pt modelId="{DC76E35A-7258-4595-A254-C8CAD5F49D33}" type="pres">
      <dgm:prSet presAssocID="{176B0158-70A2-4016-BD0D-C4FF63E0CE1C}" presName="sibTrans" presStyleLbl="sibTrans2D1" presStyleIdx="0" presStyleCnt="0"/>
      <dgm:spPr/>
    </dgm:pt>
    <dgm:pt modelId="{CD064F22-344D-4333-9356-912F8706C44D}" type="pres">
      <dgm:prSet presAssocID="{ABDDB868-DF7F-470E-AA0A-2899C67DBFDC}" presName="compNode" presStyleCnt="0"/>
      <dgm:spPr/>
    </dgm:pt>
    <dgm:pt modelId="{C2A3DB3D-91E3-4749-B43B-A7042454B5CE}" type="pres">
      <dgm:prSet presAssocID="{ABDDB868-DF7F-470E-AA0A-2899C67DBFDC}" presName="iconBgRect" presStyleLbl="bgShp" presStyleIdx="7" presStyleCnt="8"/>
      <dgm:spPr/>
    </dgm:pt>
    <dgm:pt modelId="{DB1421AB-6E2A-47A7-9CE0-44DFDB0D99E4}" type="pres">
      <dgm:prSet presAssocID="{ABDDB868-DF7F-470E-AA0A-2899C67DBFDC}"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peed Bump"/>
        </a:ext>
      </dgm:extLst>
    </dgm:pt>
    <dgm:pt modelId="{89B4C7AD-44CF-46D6-BBF2-0873BCB9CEDD}" type="pres">
      <dgm:prSet presAssocID="{ABDDB868-DF7F-470E-AA0A-2899C67DBFDC}" presName="spaceRect" presStyleCnt="0"/>
      <dgm:spPr/>
    </dgm:pt>
    <dgm:pt modelId="{C9D1BF1C-125F-4EA5-90D6-D7AEF0DDF01F}" type="pres">
      <dgm:prSet presAssocID="{ABDDB868-DF7F-470E-AA0A-2899C67DBFDC}" presName="textRect" presStyleLbl="revTx" presStyleIdx="7" presStyleCnt="8">
        <dgm:presLayoutVars>
          <dgm:chMax val="1"/>
          <dgm:chPref val="1"/>
        </dgm:presLayoutVars>
      </dgm:prSet>
      <dgm:spPr/>
    </dgm:pt>
  </dgm:ptLst>
  <dgm:cxnLst>
    <dgm:cxn modelId="{D9827D07-1601-4737-8F51-81BD1B5FC433}" type="presOf" srcId="{176B0158-70A2-4016-BD0D-C4FF63E0CE1C}" destId="{DC76E35A-7258-4595-A254-C8CAD5F49D33}" srcOrd="0" destOrd="0" presId="urn:microsoft.com/office/officeart/2018/2/layout/IconCircleList"/>
    <dgm:cxn modelId="{26675E1B-F261-4E94-A690-E787E3019772}" type="presOf" srcId="{F678CCF2-14B4-4679-8362-E40B3C4E85ED}" destId="{D5BAE526-74A2-46F6-B6B9-3F0831B3B647}" srcOrd="0" destOrd="0" presId="urn:microsoft.com/office/officeart/2018/2/layout/IconCircleList"/>
    <dgm:cxn modelId="{74AD7C1C-6566-4509-8051-804DA8681C1E}" type="presOf" srcId="{92C840BE-0413-4109-90A7-B3686E694C16}" destId="{B1396658-9369-4B4A-A924-D033A3B21D8C}" srcOrd="0" destOrd="0" presId="urn:microsoft.com/office/officeart/2018/2/layout/IconCircleList"/>
    <dgm:cxn modelId="{7065DA1E-BEB5-4AAE-BE96-62EEEA6D66D8}" srcId="{3BE88F23-938D-465A-A83C-16962CD3DA23}" destId="{6191D495-B094-4A0C-AAF5-50BC8F3083ED}" srcOrd="2" destOrd="0" parTransId="{1A3C5615-2AB7-4F5C-B7C0-EB2F352E23CF}" sibTransId="{0C6133A2-766F-40FE-AADD-76C1AB897F73}"/>
    <dgm:cxn modelId="{4573E921-697A-44FF-9454-317CC1E6B95A}" srcId="{3BE88F23-938D-465A-A83C-16962CD3DA23}" destId="{3EDDD2F7-1C8D-4637-A861-3998FE4E65B8}" srcOrd="1" destOrd="0" parTransId="{BD97A532-1ADF-4205-A024-F1116A579688}" sibTransId="{92C840BE-0413-4109-90A7-B3686E694C16}"/>
    <dgm:cxn modelId="{32012B2B-8B43-4C84-8674-C34736403297}" type="presOf" srcId="{5FB3D46F-6A7B-4197-99A8-8D2471B78723}" destId="{F06AE79A-C87A-4564-91A7-6EB6DB343C5F}" srcOrd="0" destOrd="0" presId="urn:microsoft.com/office/officeart/2018/2/layout/IconCircleList"/>
    <dgm:cxn modelId="{E071512B-BBCC-43B6-AE4D-EDEB186CDA83}" type="presOf" srcId="{0A997B68-06BB-49D4-B26F-40E08B0AB530}" destId="{DACB46A6-F36C-4F05-A57D-46344852D5A8}" srcOrd="0" destOrd="0" presId="urn:microsoft.com/office/officeart/2018/2/layout/IconCircleList"/>
    <dgm:cxn modelId="{84C96631-476C-403E-9FE0-9089A5FE9AB2}" type="presOf" srcId="{F565C5C0-B6AC-445F-8F24-9B29326698E8}" destId="{80AD1243-66FD-49B4-B6F1-5204520F8949}" srcOrd="0" destOrd="0" presId="urn:microsoft.com/office/officeart/2018/2/layout/IconCircleList"/>
    <dgm:cxn modelId="{5E155C39-46A6-45EB-81BA-A7607D765DBA}" type="presOf" srcId="{63B4B99B-994A-43DE-9ECB-DD158A16911D}" destId="{35744379-A89D-42F6-A91C-3A01C7CF8E65}" srcOrd="0" destOrd="0" presId="urn:microsoft.com/office/officeart/2018/2/layout/IconCircleList"/>
    <dgm:cxn modelId="{E7C7363D-66D3-4523-90A1-A15489907E51}" type="presOf" srcId="{AC8245CD-18C4-4976-B8CF-F54B892C8FA8}" destId="{8B670893-CEE8-4E6B-B380-4A6C50B1C585}" srcOrd="0" destOrd="0" presId="urn:microsoft.com/office/officeart/2018/2/layout/IconCircleList"/>
    <dgm:cxn modelId="{05F9E95B-B7A5-4AA2-903C-0D5F979EEE87}" srcId="{3BE88F23-938D-465A-A83C-16962CD3DA23}" destId="{63B4B99B-994A-43DE-9ECB-DD158A16911D}" srcOrd="6" destOrd="0" parTransId="{2987B244-E212-4BEC-8CEA-8621BDF30ABA}" sibTransId="{176B0158-70A2-4016-BD0D-C4FF63E0CE1C}"/>
    <dgm:cxn modelId="{EA2CCA5D-7CBB-4D8A-A81B-50837D41BD3A}" type="presOf" srcId="{ABDDB868-DF7F-470E-AA0A-2899C67DBFDC}" destId="{C9D1BF1C-125F-4EA5-90D6-D7AEF0DDF01F}" srcOrd="0" destOrd="0" presId="urn:microsoft.com/office/officeart/2018/2/layout/IconCircleList"/>
    <dgm:cxn modelId="{519A9F64-DC51-4185-A184-1CB8FC16BD98}" type="presOf" srcId="{6191D495-B094-4A0C-AAF5-50BC8F3083ED}" destId="{58DF1D3B-75CD-49AF-B060-BAA20A7C6459}" srcOrd="0" destOrd="0" presId="urn:microsoft.com/office/officeart/2018/2/layout/IconCircleList"/>
    <dgm:cxn modelId="{9D31D56B-64F0-4729-926B-B0E4204CE9A3}" srcId="{3BE88F23-938D-465A-A83C-16962CD3DA23}" destId="{AC8245CD-18C4-4976-B8CF-F54B892C8FA8}" srcOrd="4" destOrd="0" parTransId="{82D13234-F071-4FAC-B754-6EA0E0299A0D}" sibTransId="{80ECC586-2429-4C63-83C7-EC7BF4775201}"/>
    <dgm:cxn modelId="{E2041F4E-1328-488C-8C4E-A9C117CB7A68}" type="presOf" srcId="{0C6133A2-766F-40FE-AADD-76C1AB897F73}" destId="{6D09627B-B9E4-452A-A27C-6E6EE5918AFE}" srcOrd="0" destOrd="0" presId="urn:microsoft.com/office/officeart/2018/2/layout/IconCircleList"/>
    <dgm:cxn modelId="{F755E650-66A5-4AB7-A654-EF5BE71F4D6F}" srcId="{3BE88F23-938D-465A-A83C-16962CD3DA23}" destId="{686D8AAB-B093-4CF2-99BC-0865DAC9737C}" srcOrd="3" destOrd="0" parTransId="{AC2DE542-C8D4-4EDB-A8B3-A1D816686504}" sibTransId="{F678CCF2-14B4-4679-8362-E40B3C4E85ED}"/>
    <dgm:cxn modelId="{95927E58-10D2-49DC-A265-69963B4B3B83}" srcId="{3BE88F23-938D-465A-A83C-16962CD3DA23}" destId="{ABDDB868-DF7F-470E-AA0A-2899C67DBFDC}" srcOrd="7" destOrd="0" parTransId="{2A19A272-1974-451E-BFE2-A28233B5A2E5}" sibTransId="{3DFE2200-0E64-4952-81B5-543ECC8C420A}"/>
    <dgm:cxn modelId="{3CB0595A-FD87-468C-982B-CA798714A6AE}" srcId="{3BE88F23-938D-465A-A83C-16962CD3DA23}" destId="{5FB3D46F-6A7B-4197-99A8-8D2471B78723}" srcOrd="5" destOrd="0" parTransId="{3F1D407F-00C2-4C0F-BB63-E86609FC35C8}" sibTransId="{F565C5C0-B6AC-445F-8F24-9B29326698E8}"/>
    <dgm:cxn modelId="{3EF4C98E-D2DC-4CE8-8637-0CEB72FAB570}" type="presOf" srcId="{3EDDD2F7-1C8D-4637-A861-3998FE4E65B8}" destId="{7C764EDC-5E71-493D-B00C-E5873D2A3C1F}" srcOrd="0" destOrd="0" presId="urn:microsoft.com/office/officeart/2018/2/layout/IconCircleList"/>
    <dgm:cxn modelId="{B4B323A4-D76D-43CC-9E4D-24F96FA115D5}" type="presOf" srcId="{686D8AAB-B093-4CF2-99BC-0865DAC9737C}" destId="{10FF34AE-1D3F-41F9-9A0B-342651FDE750}" srcOrd="0" destOrd="0" presId="urn:microsoft.com/office/officeart/2018/2/layout/IconCircleList"/>
    <dgm:cxn modelId="{F5F60FB4-2E45-49A5-9D72-8E34F856C966}" srcId="{3BE88F23-938D-465A-A83C-16962CD3DA23}" destId="{0A997B68-06BB-49D4-B26F-40E08B0AB530}" srcOrd="0" destOrd="0" parTransId="{5F316B29-D635-4174-A3ED-706950E91591}" sibTransId="{1EE6897B-FD36-44C6-9F17-6F1A55A78757}"/>
    <dgm:cxn modelId="{3705E2E2-DDD7-465B-BD85-3D9F84B86CD0}" type="presOf" srcId="{1EE6897B-FD36-44C6-9F17-6F1A55A78757}" destId="{B52B692F-840D-46F5-95DE-E9198798AFCE}" srcOrd="0" destOrd="0" presId="urn:microsoft.com/office/officeart/2018/2/layout/IconCircleList"/>
    <dgm:cxn modelId="{830D5FE8-B299-4DFB-B3D9-3B72C67F18AB}" type="presOf" srcId="{3BE88F23-938D-465A-A83C-16962CD3DA23}" destId="{0F95B4D1-11DD-494A-842B-EBC8E5DC763E}" srcOrd="0" destOrd="0" presId="urn:microsoft.com/office/officeart/2018/2/layout/IconCircleList"/>
    <dgm:cxn modelId="{86BDE3ED-1159-4AC0-8BE1-2CD13E6CDD1C}" type="presOf" srcId="{80ECC586-2429-4C63-83C7-EC7BF4775201}" destId="{EDFE7855-E0F5-4FC8-AB8C-72C3BFC77BD1}" srcOrd="0" destOrd="0" presId="urn:microsoft.com/office/officeart/2018/2/layout/IconCircleList"/>
    <dgm:cxn modelId="{09CA9B9B-695D-4B0A-98C8-966BDC18FA59}" type="presParOf" srcId="{0F95B4D1-11DD-494A-842B-EBC8E5DC763E}" destId="{66A9C042-562B-44EF-B673-0CC4F6D56B8C}" srcOrd="0" destOrd="0" presId="urn:microsoft.com/office/officeart/2018/2/layout/IconCircleList"/>
    <dgm:cxn modelId="{BA7D63A7-5A80-42A2-93D0-0879D028C53F}" type="presParOf" srcId="{66A9C042-562B-44EF-B673-0CC4F6D56B8C}" destId="{145974CC-E4FA-4A09-B0AB-BC8A9728C11C}" srcOrd="0" destOrd="0" presId="urn:microsoft.com/office/officeart/2018/2/layout/IconCircleList"/>
    <dgm:cxn modelId="{D00676B6-6921-4F41-B0DF-7D3D62A0EBA2}" type="presParOf" srcId="{145974CC-E4FA-4A09-B0AB-BC8A9728C11C}" destId="{41E62A52-C75D-43C3-9DAF-BC9C2FC71532}" srcOrd="0" destOrd="0" presId="urn:microsoft.com/office/officeart/2018/2/layout/IconCircleList"/>
    <dgm:cxn modelId="{02C06DEB-68A1-4D82-878C-C84E90DD791B}" type="presParOf" srcId="{145974CC-E4FA-4A09-B0AB-BC8A9728C11C}" destId="{D7144E2D-70E3-474F-B496-043D24D8B7D9}" srcOrd="1" destOrd="0" presId="urn:microsoft.com/office/officeart/2018/2/layout/IconCircleList"/>
    <dgm:cxn modelId="{2BAE7935-A4D1-44DF-9989-77E9B1D333EF}" type="presParOf" srcId="{145974CC-E4FA-4A09-B0AB-BC8A9728C11C}" destId="{A3C4AC7B-E1A0-4EDD-A2EF-11A0BC9BD394}" srcOrd="2" destOrd="0" presId="urn:microsoft.com/office/officeart/2018/2/layout/IconCircleList"/>
    <dgm:cxn modelId="{A93AB234-6ADA-4FA4-A61F-B573CB5DA4CB}" type="presParOf" srcId="{145974CC-E4FA-4A09-B0AB-BC8A9728C11C}" destId="{DACB46A6-F36C-4F05-A57D-46344852D5A8}" srcOrd="3" destOrd="0" presId="urn:microsoft.com/office/officeart/2018/2/layout/IconCircleList"/>
    <dgm:cxn modelId="{8EF3FD96-1CDF-461B-909C-830D24F59185}" type="presParOf" srcId="{66A9C042-562B-44EF-B673-0CC4F6D56B8C}" destId="{B52B692F-840D-46F5-95DE-E9198798AFCE}" srcOrd="1" destOrd="0" presId="urn:microsoft.com/office/officeart/2018/2/layout/IconCircleList"/>
    <dgm:cxn modelId="{A5B62F59-9F20-44FC-B2DC-1D1BBBE33173}" type="presParOf" srcId="{66A9C042-562B-44EF-B673-0CC4F6D56B8C}" destId="{93BD0AC7-5637-495B-925B-2C5BC702A290}" srcOrd="2" destOrd="0" presId="urn:microsoft.com/office/officeart/2018/2/layout/IconCircleList"/>
    <dgm:cxn modelId="{A926801A-2B99-4676-8F15-2EFDD1A19832}" type="presParOf" srcId="{93BD0AC7-5637-495B-925B-2C5BC702A290}" destId="{52EEEC30-CCB9-481D-AB55-4E101EDC29BB}" srcOrd="0" destOrd="0" presId="urn:microsoft.com/office/officeart/2018/2/layout/IconCircleList"/>
    <dgm:cxn modelId="{73DE67C9-0E13-4311-ABDC-F6EEF1158CE2}" type="presParOf" srcId="{93BD0AC7-5637-495B-925B-2C5BC702A290}" destId="{47656793-A4E7-4C89-B628-0E7612EC6500}" srcOrd="1" destOrd="0" presId="urn:microsoft.com/office/officeart/2018/2/layout/IconCircleList"/>
    <dgm:cxn modelId="{74EE4E10-34FE-45ED-85DF-911279005228}" type="presParOf" srcId="{93BD0AC7-5637-495B-925B-2C5BC702A290}" destId="{31D60F65-1330-40B2-9E20-0CE2C43519C4}" srcOrd="2" destOrd="0" presId="urn:microsoft.com/office/officeart/2018/2/layout/IconCircleList"/>
    <dgm:cxn modelId="{C54503EA-CD63-493B-AA89-A652B483A598}" type="presParOf" srcId="{93BD0AC7-5637-495B-925B-2C5BC702A290}" destId="{7C764EDC-5E71-493D-B00C-E5873D2A3C1F}" srcOrd="3" destOrd="0" presId="urn:microsoft.com/office/officeart/2018/2/layout/IconCircleList"/>
    <dgm:cxn modelId="{8899E250-92E0-4146-9026-7B88BAF913D0}" type="presParOf" srcId="{66A9C042-562B-44EF-B673-0CC4F6D56B8C}" destId="{B1396658-9369-4B4A-A924-D033A3B21D8C}" srcOrd="3" destOrd="0" presId="urn:microsoft.com/office/officeart/2018/2/layout/IconCircleList"/>
    <dgm:cxn modelId="{9A922F4E-3F23-4DB6-BA24-A89588511F17}" type="presParOf" srcId="{66A9C042-562B-44EF-B673-0CC4F6D56B8C}" destId="{04CC5226-5A3D-4CA0-B6F6-CD016A28430B}" srcOrd="4" destOrd="0" presId="urn:microsoft.com/office/officeart/2018/2/layout/IconCircleList"/>
    <dgm:cxn modelId="{2D717CDA-247A-4F2F-AF50-41C1035400A1}" type="presParOf" srcId="{04CC5226-5A3D-4CA0-B6F6-CD016A28430B}" destId="{CFBED580-F0B1-4FC5-883C-F4B14CA963AA}" srcOrd="0" destOrd="0" presId="urn:microsoft.com/office/officeart/2018/2/layout/IconCircleList"/>
    <dgm:cxn modelId="{BAB34C83-8E1F-41FD-AC8D-BA9DE59A36B1}" type="presParOf" srcId="{04CC5226-5A3D-4CA0-B6F6-CD016A28430B}" destId="{EF723233-3945-434A-A932-E5BCA0F3518E}" srcOrd="1" destOrd="0" presId="urn:microsoft.com/office/officeart/2018/2/layout/IconCircleList"/>
    <dgm:cxn modelId="{87B6F416-829C-4C2A-89EE-F373DB86EFEF}" type="presParOf" srcId="{04CC5226-5A3D-4CA0-B6F6-CD016A28430B}" destId="{F9A08496-88BF-47E3-9779-032017F5B1CC}" srcOrd="2" destOrd="0" presId="urn:microsoft.com/office/officeart/2018/2/layout/IconCircleList"/>
    <dgm:cxn modelId="{260298D3-0566-4F70-82C3-716229580D73}" type="presParOf" srcId="{04CC5226-5A3D-4CA0-B6F6-CD016A28430B}" destId="{58DF1D3B-75CD-49AF-B060-BAA20A7C6459}" srcOrd="3" destOrd="0" presId="urn:microsoft.com/office/officeart/2018/2/layout/IconCircleList"/>
    <dgm:cxn modelId="{FA7BB238-14AE-4789-B04D-AE8A1098EA64}" type="presParOf" srcId="{66A9C042-562B-44EF-B673-0CC4F6D56B8C}" destId="{6D09627B-B9E4-452A-A27C-6E6EE5918AFE}" srcOrd="5" destOrd="0" presId="urn:microsoft.com/office/officeart/2018/2/layout/IconCircleList"/>
    <dgm:cxn modelId="{F5D113C1-97D7-4F6E-BA6D-00CC94D011FC}" type="presParOf" srcId="{66A9C042-562B-44EF-B673-0CC4F6D56B8C}" destId="{3730755B-CAF9-4786-BD11-03277AB45F7F}" srcOrd="6" destOrd="0" presId="urn:microsoft.com/office/officeart/2018/2/layout/IconCircleList"/>
    <dgm:cxn modelId="{A7D63E5F-FBD0-4BF5-B6DD-7447BDB5229D}" type="presParOf" srcId="{3730755B-CAF9-4786-BD11-03277AB45F7F}" destId="{D401AE58-0F09-4CCA-BAB1-E365C267047E}" srcOrd="0" destOrd="0" presId="urn:microsoft.com/office/officeart/2018/2/layout/IconCircleList"/>
    <dgm:cxn modelId="{F795DAE9-E50A-45C5-8D6F-E55FAD3E6034}" type="presParOf" srcId="{3730755B-CAF9-4786-BD11-03277AB45F7F}" destId="{8474CB82-4C82-49BA-8B1A-B28185DFAF65}" srcOrd="1" destOrd="0" presId="urn:microsoft.com/office/officeart/2018/2/layout/IconCircleList"/>
    <dgm:cxn modelId="{7BE791CF-5FAE-4656-B3E9-4ABCA272CA74}" type="presParOf" srcId="{3730755B-CAF9-4786-BD11-03277AB45F7F}" destId="{BB905090-37DC-4E5A-BF56-98429FEFFF15}" srcOrd="2" destOrd="0" presId="urn:microsoft.com/office/officeart/2018/2/layout/IconCircleList"/>
    <dgm:cxn modelId="{93073C67-A1E6-4DBC-9AA6-0B4EF56152D0}" type="presParOf" srcId="{3730755B-CAF9-4786-BD11-03277AB45F7F}" destId="{10FF34AE-1D3F-41F9-9A0B-342651FDE750}" srcOrd="3" destOrd="0" presId="urn:microsoft.com/office/officeart/2018/2/layout/IconCircleList"/>
    <dgm:cxn modelId="{33A0CA64-EB95-4E8A-A754-E0CD3CB592A9}" type="presParOf" srcId="{66A9C042-562B-44EF-B673-0CC4F6D56B8C}" destId="{D5BAE526-74A2-46F6-B6B9-3F0831B3B647}" srcOrd="7" destOrd="0" presId="urn:microsoft.com/office/officeart/2018/2/layout/IconCircleList"/>
    <dgm:cxn modelId="{7C430679-3ACA-4834-B67B-7B79E708277E}" type="presParOf" srcId="{66A9C042-562B-44EF-B673-0CC4F6D56B8C}" destId="{59C219DC-5B2B-4E05-B1FF-D06D51903D92}" srcOrd="8" destOrd="0" presId="urn:microsoft.com/office/officeart/2018/2/layout/IconCircleList"/>
    <dgm:cxn modelId="{E629C6D6-ACB7-43A7-8CC0-8E0428E259B8}" type="presParOf" srcId="{59C219DC-5B2B-4E05-B1FF-D06D51903D92}" destId="{E9441BB4-A1F4-45CB-97FF-D27A644E59B2}" srcOrd="0" destOrd="0" presId="urn:microsoft.com/office/officeart/2018/2/layout/IconCircleList"/>
    <dgm:cxn modelId="{68D28A0F-7C83-4941-A622-2D688736321E}" type="presParOf" srcId="{59C219DC-5B2B-4E05-B1FF-D06D51903D92}" destId="{4052CC3B-EB3A-4324-932F-ABA76E3ADBE7}" srcOrd="1" destOrd="0" presId="urn:microsoft.com/office/officeart/2018/2/layout/IconCircleList"/>
    <dgm:cxn modelId="{4E215A61-3F29-4981-A8AC-C7BE93F944FE}" type="presParOf" srcId="{59C219DC-5B2B-4E05-B1FF-D06D51903D92}" destId="{47ED894C-CF46-4D9E-A98B-8955510F8847}" srcOrd="2" destOrd="0" presId="urn:microsoft.com/office/officeart/2018/2/layout/IconCircleList"/>
    <dgm:cxn modelId="{EDC4DF83-F57B-48FA-B038-7B17095E8306}" type="presParOf" srcId="{59C219DC-5B2B-4E05-B1FF-D06D51903D92}" destId="{8B670893-CEE8-4E6B-B380-4A6C50B1C585}" srcOrd="3" destOrd="0" presId="urn:microsoft.com/office/officeart/2018/2/layout/IconCircleList"/>
    <dgm:cxn modelId="{987092A8-56D5-4790-AFF2-F9A8726F9042}" type="presParOf" srcId="{66A9C042-562B-44EF-B673-0CC4F6D56B8C}" destId="{EDFE7855-E0F5-4FC8-AB8C-72C3BFC77BD1}" srcOrd="9" destOrd="0" presId="urn:microsoft.com/office/officeart/2018/2/layout/IconCircleList"/>
    <dgm:cxn modelId="{9759D90F-3A0F-48D1-8303-ED7D93C71A76}" type="presParOf" srcId="{66A9C042-562B-44EF-B673-0CC4F6D56B8C}" destId="{F077E844-9FFD-433F-A414-EA2621342A3D}" srcOrd="10" destOrd="0" presId="urn:microsoft.com/office/officeart/2018/2/layout/IconCircleList"/>
    <dgm:cxn modelId="{93CDBAEC-0306-4A9F-A345-B3845C456F96}" type="presParOf" srcId="{F077E844-9FFD-433F-A414-EA2621342A3D}" destId="{31D20655-8667-41AD-8524-B743ED7C4FF0}" srcOrd="0" destOrd="0" presId="urn:microsoft.com/office/officeart/2018/2/layout/IconCircleList"/>
    <dgm:cxn modelId="{369957F7-6A47-4DA2-9078-60F1B13ADF8D}" type="presParOf" srcId="{F077E844-9FFD-433F-A414-EA2621342A3D}" destId="{9E4AFCDA-E6BC-49EF-8A4D-27CE212B6030}" srcOrd="1" destOrd="0" presId="urn:microsoft.com/office/officeart/2018/2/layout/IconCircleList"/>
    <dgm:cxn modelId="{24D2CDB8-694E-4774-B2D8-426C7E39F343}" type="presParOf" srcId="{F077E844-9FFD-433F-A414-EA2621342A3D}" destId="{603F8F93-EEFC-4B94-AADD-84200FAF7F33}" srcOrd="2" destOrd="0" presId="urn:microsoft.com/office/officeart/2018/2/layout/IconCircleList"/>
    <dgm:cxn modelId="{BE990C34-6BE5-4DDC-BC19-57E380948ADB}" type="presParOf" srcId="{F077E844-9FFD-433F-A414-EA2621342A3D}" destId="{F06AE79A-C87A-4564-91A7-6EB6DB343C5F}" srcOrd="3" destOrd="0" presId="urn:microsoft.com/office/officeart/2018/2/layout/IconCircleList"/>
    <dgm:cxn modelId="{661F6456-1F2F-4102-A075-0C2F7D979B19}" type="presParOf" srcId="{66A9C042-562B-44EF-B673-0CC4F6D56B8C}" destId="{80AD1243-66FD-49B4-B6F1-5204520F8949}" srcOrd="11" destOrd="0" presId="urn:microsoft.com/office/officeart/2018/2/layout/IconCircleList"/>
    <dgm:cxn modelId="{5E761294-E963-42CD-8D01-A4AE617090FA}" type="presParOf" srcId="{66A9C042-562B-44EF-B673-0CC4F6D56B8C}" destId="{C3976E7A-DFED-4E44-A9D6-2FA0EDDAEA06}" srcOrd="12" destOrd="0" presId="urn:microsoft.com/office/officeart/2018/2/layout/IconCircleList"/>
    <dgm:cxn modelId="{A57762DA-C94D-431B-8DF9-E16C62991460}" type="presParOf" srcId="{C3976E7A-DFED-4E44-A9D6-2FA0EDDAEA06}" destId="{AC54998D-0541-45AD-9CAB-9794D791A6BD}" srcOrd="0" destOrd="0" presId="urn:microsoft.com/office/officeart/2018/2/layout/IconCircleList"/>
    <dgm:cxn modelId="{909DC10C-E974-43BF-911C-20FFDAA300FB}" type="presParOf" srcId="{C3976E7A-DFED-4E44-A9D6-2FA0EDDAEA06}" destId="{37800EE9-FA7D-4376-9568-0D162ECD800B}" srcOrd="1" destOrd="0" presId="urn:microsoft.com/office/officeart/2018/2/layout/IconCircleList"/>
    <dgm:cxn modelId="{442C197E-58C8-480C-BF10-41EFA2103806}" type="presParOf" srcId="{C3976E7A-DFED-4E44-A9D6-2FA0EDDAEA06}" destId="{BF98B45F-A83F-4222-8834-23EFE92B8E41}" srcOrd="2" destOrd="0" presId="urn:microsoft.com/office/officeart/2018/2/layout/IconCircleList"/>
    <dgm:cxn modelId="{1276DD91-BA22-4437-8069-936153CDCB91}" type="presParOf" srcId="{C3976E7A-DFED-4E44-A9D6-2FA0EDDAEA06}" destId="{35744379-A89D-42F6-A91C-3A01C7CF8E65}" srcOrd="3" destOrd="0" presId="urn:microsoft.com/office/officeart/2018/2/layout/IconCircleList"/>
    <dgm:cxn modelId="{A01B6F04-18E9-4C50-BA44-77C6CA7F10DC}" type="presParOf" srcId="{66A9C042-562B-44EF-B673-0CC4F6D56B8C}" destId="{DC76E35A-7258-4595-A254-C8CAD5F49D33}" srcOrd="13" destOrd="0" presId="urn:microsoft.com/office/officeart/2018/2/layout/IconCircleList"/>
    <dgm:cxn modelId="{A0068816-BBB1-44A5-BA44-526AD67333DE}" type="presParOf" srcId="{66A9C042-562B-44EF-B673-0CC4F6D56B8C}" destId="{CD064F22-344D-4333-9356-912F8706C44D}" srcOrd="14" destOrd="0" presId="urn:microsoft.com/office/officeart/2018/2/layout/IconCircleList"/>
    <dgm:cxn modelId="{BBD5B9CD-1D1B-4547-8AAE-B131F120CDB8}" type="presParOf" srcId="{CD064F22-344D-4333-9356-912F8706C44D}" destId="{C2A3DB3D-91E3-4749-B43B-A7042454B5CE}" srcOrd="0" destOrd="0" presId="urn:microsoft.com/office/officeart/2018/2/layout/IconCircleList"/>
    <dgm:cxn modelId="{391EC7EE-B109-4B7A-B30D-FFA81E75D1BD}" type="presParOf" srcId="{CD064F22-344D-4333-9356-912F8706C44D}" destId="{DB1421AB-6E2A-47A7-9CE0-44DFDB0D99E4}" srcOrd="1" destOrd="0" presId="urn:microsoft.com/office/officeart/2018/2/layout/IconCircleList"/>
    <dgm:cxn modelId="{49A96F96-9DCF-4E00-924A-65BD4B723BAD}" type="presParOf" srcId="{CD064F22-344D-4333-9356-912F8706C44D}" destId="{89B4C7AD-44CF-46D6-BBF2-0873BCB9CEDD}" srcOrd="2" destOrd="0" presId="urn:microsoft.com/office/officeart/2018/2/layout/IconCircleList"/>
    <dgm:cxn modelId="{61F686FC-B0CC-4928-82EE-96D24E74084E}" type="presParOf" srcId="{CD064F22-344D-4333-9356-912F8706C44D}" destId="{C9D1BF1C-125F-4EA5-90D6-D7AEF0DDF01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FAD0ADD-A386-4AEE-907F-25FC86AB321E}"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854F246C-8245-4D70-A97E-F2218D84429D}">
      <dgm:prSet/>
      <dgm:spPr/>
      <dgm:t>
        <a:bodyPr/>
        <a:lstStyle/>
        <a:p>
          <a:r>
            <a:rPr lang="en-US" b="1" i="0" baseline="0"/>
            <a:t>Non-Stationary Series:</a:t>
          </a:r>
          <a:r>
            <a:rPr lang="en-US" b="0" i="0" baseline="0"/>
            <a:t> The slow decay in autocorrelation implies that the time series is likely </a:t>
          </a:r>
          <a:r>
            <a:rPr lang="en-US" b="1" i="0" baseline="0"/>
            <a:t>non-stationary</a:t>
          </a:r>
          <a:r>
            <a:rPr lang="en-US" b="0" i="0" baseline="0"/>
            <a:t>, as stationary series usually show a quick drop-off in autocorrelation after a few lags.</a:t>
          </a:r>
          <a:endParaRPr lang="en-US"/>
        </a:p>
      </dgm:t>
    </dgm:pt>
    <dgm:pt modelId="{6DC9D259-90C0-40B5-85D3-91556058DDCB}" type="parTrans" cxnId="{C7BFC441-9E86-4620-9490-821E9AC41D61}">
      <dgm:prSet/>
      <dgm:spPr/>
      <dgm:t>
        <a:bodyPr/>
        <a:lstStyle/>
        <a:p>
          <a:endParaRPr lang="en-US"/>
        </a:p>
      </dgm:t>
    </dgm:pt>
    <dgm:pt modelId="{37086A7F-B62B-4B79-86E5-75D10EFDF140}" type="sibTrans" cxnId="{C7BFC441-9E86-4620-9490-821E9AC41D61}">
      <dgm:prSet/>
      <dgm:spPr/>
      <dgm:t>
        <a:bodyPr/>
        <a:lstStyle/>
        <a:p>
          <a:endParaRPr lang="en-US"/>
        </a:p>
      </dgm:t>
    </dgm:pt>
    <dgm:pt modelId="{4D0CFA16-0AD6-4AC9-9D84-B4D2569F4293}">
      <dgm:prSet/>
      <dgm:spPr/>
      <dgm:t>
        <a:bodyPr/>
        <a:lstStyle/>
        <a:p>
          <a:r>
            <a:rPr lang="en-US" b="1" i="0" baseline="0"/>
            <a:t>Long-Term Dependence:</a:t>
          </a:r>
          <a:r>
            <a:rPr lang="en-US" b="0" i="0" baseline="0"/>
            <a:t> The gradual decay suggests that past values, even at higher lags, have some influence on the current values, albeit weaker as lag increases. </a:t>
          </a:r>
          <a:endParaRPr lang="en-US"/>
        </a:p>
      </dgm:t>
    </dgm:pt>
    <dgm:pt modelId="{31BF7A7D-A588-4CF6-B810-C34039DB04E3}" type="parTrans" cxnId="{204768E5-17DD-404F-BAEF-80A84ADBE3F4}">
      <dgm:prSet/>
      <dgm:spPr/>
      <dgm:t>
        <a:bodyPr/>
        <a:lstStyle/>
        <a:p>
          <a:endParaRPr lang="en-US"/>
        </a:p>
      </dgm:t>
    </dgm:pt>
    <dgm:pt modelId="{42147A0D-7DD0-43D1-892F-C2ECBC0C6D58}" type="sibTrans" cxnId="{204768E5-17DD-404F-BAEF-80A84ADBE3F4}">
      <dgm:prSet/>
      <dgm:spPr/>
      <dgm:t>
        <a:bodyPr/>
        <a:lstStyle/>
        <a:p>
          <a:endParaRPr lang="en-US"/>
        </a:p>
      </dgm:t>
    </dgm:pt>
    <dgm:pt modelId="{02C5B106-88D0-420C-8DE2-879D0F4920BB}" type="pres">
      <dgm:prSet presAssocID="{BFAD0ADD-A386-4AEE-907F-25FC86AB321E}" presName="hierChild1" presStyleCnt="0">
        <dgm:presLayoutVars>
          <dgm:chPref val="1"/>
          <dgm:dir/>
          <dgm:animOne val="branch"/>
          <dgm:animLvl val="lvl"/>
          <dgm:resizeHandles/>
        </dgm:presLayoutVars>
      </dgm:prSet>
      <dgm:spPr/>
    </dgm:pt>
    <dgm:pt modelId="{5FD89D18-7739-45E4-86A2-BA6C85BDD8D3}" type="pres">
      <dgm:prSet presAssocID="{854F246C-8245-4D70-A97E-F2218D84429D}" presName="hierRoot1" presStyleCnt="0"/>
      <dgm:spPr/>
    </dgm:pt>
    <dgm:pt modelId="{840010F7-2206-471D-918F-2B2C5FE82D65}" type="pres">
      <dgm:prSet presAssocID="{854F246C-8245-4D70-A97E-F2218D84429D}" presName="composite" presStyleCnt="0"/>
      <dgm:spPr/>
    </dgm:pt>
    <dgm:pt modelId="{8983B40C-5BE2-46D9-8AC2-7D3B2B25BFA5}" type="pres">
      <dgm:prSet presAssocID="{854F246C-8245-4D70-A97E-F2218D84429D}" presName="background" presStyleLbl="node0" presStyleIdx="0" presStyleCnt="2"/>
      <dgm:spPr/>
    </dgm:pt>
    <dgm:pt modelId="{66B0CCDD-5AD0-4D8B-A88A-30C17A47353B}" type="pres">
      <dgm:prSet presAssocID="{854F246C-8245-4D70-A97E-F2218D84429D}" presName="text" presStyleLbl="fgAcc0" presStyleIdx="0" presStyleCnt="2">
        <dgm:presLayoutVars>
          <dgm:chPref val="3"/>
        </dgm:presLayoutVars>
      </dgm:prSet>
      <dgm:spPr/>
    </dgm:pt>
    <dgm:pt modelId="{35382C7D-58A2-4120-9C1C-533B2E251D57}" type="pres">
      <dgm:prSet presAssocID="{854F246C-8245-4D70-A97E-F2218D84429D}" presName="hierChild2" presStyleCnt="0"/>
      <dgm:spPr/>
    </dgm:pt>
    <dgm:pt modelId="{7503F5C6-1F5E-45D2-97A4-BC8DE6C5C388}" type="pres">
      <dgm:prSet presAssocID="{4D0CFA16-0AD6-4AC9-9D84-B4D2569F4293}" presName="hierRoot1" presStyleCnt="0"/>
      <dgm:spPr/>
    </dgm:pt>
    <dgm:pt modelId="{35B3A9B8-29B9-4F95-864F-98948239A2BA}" type="pres">
      <dgm:prSet presAssocID="{4D0CFA16-0AD6-4AC9-9D84-B4D2569F4293}" presName="composite" presStyleCnt="0"/>
      <dgm:spPr/>
    </dgm:pt>
    <dgm:pt modelId="{DE24853A-CC28-4AF1-850B-8465CAA1AB2C}" type="pres">
      <dgm:prSet presAssocID="{4D0CFA16-0AD6-4AC9-9D84-B4D2569F4293}" presName="background" presStyleLbl="node0" presStyleIdx="1" presStyleCnt="2"/>
      <dgm:spPr/>
    </dgm:pt>
    <dgm:pt modelId="{8D9DE89B-8FB5-412F-9FA6-77B00F7185B3}" type="pres">
      <dgm:prSet presAssocID="{4D0CFA16-0AD6-4AC9-9D84-B4D2569F4293}" presName="text" presStyleLbl="fgAcc0" presStyleIdx="1" presStyleCnt="2">
        <dgm:presLayoutVars>
          <dgm:chPref val="3"/>
        </dgm:presLayoutVars>
      </dgm:prSet>
      <dgm:spPr/>
    </dgm:pt>
    <dgm:pt modelId="{BACF869B-2377-48EF-A6E9-922A2D89355C}" type="pres">
      <dgm:prSet presAssocID="{4D0CFA16-0AD6-4AC9-9D84-B4D2569F4293}" presName="hierChild2" presStyleCnt="0"/>
      <dgm:spPr/>
    </dgm:pt>
  </dgm:ptLst>
  <dgm:cxnLst>
    <dgm:cxn modelId="{A23C9414-0F2A-4850-B403-4BC7DE5C4BD8}" type="presOf" srcId="{BFAD0ADD-A386-4AEE-907F-25FC86AB321E}" destId="{02C5B106-88D0-420C-8DE2-879D0F4920BB}" srcOrd="0" destOrd="0" presId="urn:microsoft.com/office/officeart/2005/8/layout/hierarchy1"/>
    <dgm:cxn modelId="{C7BFC441-9E86-4620-9490-821E9AC41D61}" srcId="{BFAD0ADD-A386-4AEE-907F-25FC86AB321E}" destId="{854F246C-8245-4D70-A97E-F2218D84429D}" srcOrd="0" destOrd="0" parTransId="{6DC9D259-90C0-40B5-85D3-91556058DDCB}" sibTransId="{37086A7F-B62B-4B79-86E5-75D10EFDF140}"/>
    <dgm:cxn modelId="{F862D774-A164-43E2-8A64-8CDF8E762623}" type="presOf" srcId="{854F246C-8245-4D70-A97E-F2218D84429D}" destId="{66B0CCDD-5AD0-4D8B-A88A-30C17A47353B}" srcOrd="0" destOrd="0" presId="urn:microsoft.com/office/officeart/2005/8/layout/hierarchy1"/>
    <dgm:cxn modelId="{B001089C-CCCA-4B29-85A4-72752A4B3730}" type="presOf" srcId="{4D0CFA16-0AD6-4AC9-9D84-B4D2569F4293}" destId="{8D9DE89B-8FB5-412F-9FA6-77B00F7185B3}" srcOrd="0" destOrd="0" presId="urn:microsoft.com/office/officeart/2005/8/layout/hierarchy1"/>
    <dgm:cxn modelId="{204768E5-17DD-404F-BAEF-80A84ADBE3F4}" srcId="{BFAD0ADD-A386-4AEE-907F-25FC86AB321E}" destId="{4D0CFA16-0AD6-4AC9-9D84-B4D2569F4293}" srcOrd="1" destOrd="0" parTransId="{31BF7A7D-A588-4CF6-B810-C34039DB04E3}" sibTransId="{42147A0D-7DD0-43D1-892F-C2ECBC0C6D58}"/>
    <dgm:cxn modelId="{737B5544-6ADB-4DA5-AC4B-9C69AB1FBDBE}" type="presParOf" srcId="{02C5B106-88D0-420C-8DE2-879D0F4920BB}" destId="{5FD89D18-7739-45E4-86A2-BA6C85BDD8D3}" srcOrd="0" destOrd="0" presId="urn:microsoft.com/office/officeart/2005/8/layout/hierarchy1"/>
    <dgm:cxn modelId="{C7C01D33-642F-4578-98F9-DDD08AD0AE17}" type="presParOf" srcId="{5FD89D18-7739-45E4-86A2-BA6C85BDD8D3}" destId="{840010F7-2206-471D-918F-2B2C5FE82D65}" srcOrd="0" destOrd="0" presId="urn:microsoft.com/office/officeart/2005/8/layout/hierarchy1"/>
    <dgm:cxn modelId="{3BFB9792-C41B-4892-8690-7897BB79E705}" type="presParOf" srcId="{840010F7-2206-471D-918F-2B2C5FE82D65}" destId="{8983B40C-5BE2-46D9-8AC2-7D3B2B25BFA5}" srcOrd="0" destOrd="0" presId="urn:microsoft.com/office/officeart/2005/8/layout/hierarchy1"/>
    <dgm:cxn modelId="{28E15576-395E-4E5B-AFED-22151F17B66A}" type="presParOf" srcId="{840010F7-2206-471D-918F-2B2C5FE82D65}" destId="{66B0CCDD-5AD0-4D8B-A88A-30C17A47353B}" srcOrd="1" destOrd="0" presId="urn:microsoft.com/office/officeart/2005/8/layout/hierarchy1"/>
    <dgm:cxn modelId="{28305F55-DD02-47B7-BDA3-7C471BDAE5CB}" type="presParOf" srcId="{5FD89D18-7739-45E4-86A2-BA6C85BDD8D3}" destId="{35382C7D-58A2-4120-9C1C-533B2E251D57}" srcOrd="1" destOrd="0" presId="urn:microsoft.com/office/officeart/2005/8/layout/hierarchy1"/>
    <dgm:cxn modelId="{7194B4FE-D655-4246-9E2A-1B0CDEA11F73}" type="presParOf" srcId="{02C5B106-88D0-420C-8DE2-879D0F4920BB}" destId="{7503F5C6-1F5E-45D2-97A4-BC8DE6C5C388}" srcOrd="1" destOrd="0" presId="urn:microsoft.com/office/officeart/2005/8/layout/hierarchy1"/>
    <dgm:cxn modelId="{32E1F575-022D-400D-AD7A-928975E57C80}" type="presParOf" srcId="{7503F5C6-1F5E-45D2-97A4-BC8DE6C5C388}" destId="{35B3A9B8-29B9-4F95-864F-98948239A2BA}" srcOrd="0" destOrd="0" presId="urn:microsoft.com/office/officeart/2005/8/layout/hierarchy1"/>
    <dgm:cxn modelId="{44413A99-70AA-4EA4-BC34-A7EDFFF051C7}" type="presParOf" srcId="{35B3A9B8-29B9-4F95-864F-98948239A2BA}" destId="{DE24853A-CC28-4AF1-850B-8465CAA1AB2C}" srcOrd="0" destOrd="0" presId="urn:microsoft.com/office/officeart/2005/8/layout/hierarchy1"/>
    <dgm:cxn modelId="{C910AE0E-76F3-4325-A09E-FE67298C0F3E}" type="presParOf" srcId="{35B3A9B8-29B9-4F95-864F-98948239A2BA}" destId="{8D9DE89B-8FB5-412F-9FA6-77B00F7185B3}" srcOrd="1" destOrd="0" presId="urn:microsoft.com/office/officeart/2005/8/layout/hierarchy1"/>
    <dgm:cxn modelId="{A778E05C-BBF5-4D43-962D-5BCD9218DC77}" type="presParOf" srcId="{7503F5C6-1F5E-45D2-97A4-BC8DE6C5C388}" destId="{BACF869B-2377-48EF-A6E9-922A2D89355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816D4E-82EB-4DE0-AC87-13B20C5F5C0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D8973467-46F7-4ECE-A415-425E01FCDC23}">
      <dgm:prSet/>
      <dgm:spPr/>
      <dgm:t>
        <a:bodyPr/>
        <a:lstStyle/>
        <a:p>
          <a:r>
            <a:rPr lang="en-US" b="1" i="0" baseline="0"/>
            <a:t>Definition:</a:t>
          </a:r>
          <a:r>
            <a:rPr lang="en-US" b="0" i="0" baseline="0"/>
            <a:t> PACF isolates the direct effect of a lag by removing contributions from intermediate lags.</a:t>
          </a:r>
          <a:endParaRPr lang="en-US"/>
        </a:p>
      </dgm:t>
    </dgm:pt>
    <dgm:pt modelId="{9AD28B1C-7BDE-4581-BF46-F922D842E52B}" type="parTrans" cxnId="{DA3C3067-BA07-4102-AD90-903AD1D2DEC3}">
      <dgm:prSet/>
      <dgm:spPr/>
      <dgm:t>
        <a:bodyPr/>
        <a:lstStyle/>
        <a:p>
          <a:endParaRPr lang="en-US"/>
        </a:p>
      </dgm:t>
    </dgm:pt>
    <dgm:pt modelId="{EC283055-E605-42BC-9867-AA945646A6E9}" type="sibTrans" cxnId="{DA3C3067-BA07-4102-AD90-903AD1D2DEC3}">
      <dgm:prSet/>
      <dgm:spPr/>
      <dgm:t>
        <a:bodyPr/>
        <a:lstStyle/>
        <a:p>
          <a:endParaRPr lang="en-US"/>
        </a:p>
      </dgm:t>
    </dgm:pt>
    <dgm:pt modelId="{918D0896-BB44-4E2E-B486-4FEA20404DD7}">
      <dgm:prSet/>
      <dgm:spPr/>
      <dgm:t>
        <a:bodyPr/>
        <a:lstStyle/>
        <a:p>
          <a:r>
            <a:rPr lang="en-US" b="1" i="0" baseline="0"/>
            <a:t>Key Difference from ACF:</a:t>
          </a:r>
          <a:r>
            <a:rPr lang="en-US" b="0" i="0" baseline="0"/>
            <a:t> Unlike ACF, PACF excludes the influence of earlier lags, making it ideal for identifying AR model order. </a:t>
          </a:r>
          <a:endParaRPr lang="en-US"/>
        </a:p>
      </dgm:t>
    </dgm:pt>
    <dgm:pt modelId="{487CDF6B-4105-4B54-97C8-2639F3018FF2}" type="parTrans" cxnId="{1C9BF07B-9B39-4855-AB79-9B00D1BF9831}">
      <dgm:prSet/>
      <dgm:spPr/>
      <dgm:t>
        <a:bodyPr/>
        <a:lstStyle/>
        <a:p>
          <a:endParaRPr lang="en-US"/>
        </a:p>
      </dgm:t>
    </dgm:pt>
    <dgm:pt modelId="{D768030B-7568-44DA-A563-F9ED13FFF643}" type="sibTrans" cxnId="{1C9BF07B-9B39-4855-AB79-9B00D1BF9831}">
      <dgm:prSet/>
      <dgm:spPr/>
      <dgm:t>
        <a:bodyPr/>
        <a:lstStyle/>
        <a:p>
          <a:endParaRPr lang="en-US"/>
        </a:p>
      </dgm:t>
    </dgm:pt>
    <dgm:pt modelId="{0A96AC41-B0C6-4999-A835-5C80CEA14F33}" type="pres">
      <dgm:prSet presAssocID="{CA816D4E-82EB-4DE0-AC87-13B20C5F5C03}" presName="hierChild1" presStyleCnt="0">
        <dgm:presLayoutVars>
          <dgm:chPref val="1"/>
          <dgm:dir/>
          <dgm:animOne val="branch"/>
          <dgm:animLvl val="lvl"/>
          <dgm:resizeHandles/>
        </dgm:presLayoutVars>
      </dgm:prSet>
      <dgm:spPr/>
    </dgm:pt>
    <dgm:pt modelId="{25BF6BF7-E6B5-4931-9BA9-AE12363DFE88}" type="pres">
      <dgm:prSet presAssocID="{D8973467-46F7-4ECE-A415-425E01FCDC23}" presName="hierRoot1" presStyleCnt="0"/>
      <dgm:spPr/>
    </dgm:pt>
    <dgm:pt modelId="{A1CF7B58-22C4-4BAF-9F75-3338F39CF407}" type="pres">
      <dgm:prSet presAssocID="{D8973467-46F7-4ECE-A415-425E01FCDC23}" presName="composite" presStyleCnt="0"/>
      <dgm:spPr/>
    </dgm:pt>
    <dgm:pt modelId="{A2B4412B-8D64-4804-8F14-690DD906B50A}" type="pres">
      <dgm:prSet presAssocID="{D8973467-46F7-4ECE-A415-425E01FCDC23}" presName="background" presStyleLbl="node0" presStyleIdx="0" presStyleCnt="2"/>
      <dgm:spPr/>
    </dgm:pt>
    <dgm:pt modelId="{925DB95D-EF7D-4D25-907F-97F36BF9A829}" type="pres">
      <dgm:prSet presAssocID="{D8973467-46F7-4ECE-A415-425E01FCDC23}" presName="text" presStyleLbl="fgAcc0" presStyleIdx="0" presStyleCnt="2">
        <dgm:presLayoutVars>
          <dgm:chPref val="3"/>
        </dgm:presLayoutVars>
      </dgm:prSet>
      <dgm:spPr/>
    </dgm:pt>
    <dgm:pt modelId="{977C8F5D-6311-4D62-A5FD-26CCFFB94B88}" type="pres">
      <dgm:prSet presAssocID="{D8973467-46F7-4ECE-A415-425E01FCDC23}" presName="hierChild2" presStyleCnt="0"/>
      <dgm:spPr/>
    </dgm:pt>
    <dgm:pt modelId="{716426C3-8E2E-42C2-BDD7-B644AF2FF997}" type="pres">
      <dgm:prSet presAssocID="{918D0896-BB44-4E2E-B486-4FEA20404DD7}" presName="hierRoot1" presStyleCnt="0"/>
      <dgm:spPr/>
    </dgm:pt>
    <dgm:pt modelId="{816CA346-8761-4126-BA02-EF257DACC785}" type="pres">
      <dgm:prSet presAssocID="{918D0896-BB44-4E2E-B486-4FEA20404DD7}" presName="composite" presStyleCnt="0"/>
      <dgm:spPr/>
    </dgm:pt>
    <dgm:pt modelId="{EB8045E1-1F51-439B-8AEA-EB6D9AC77E81}" type="pres">
      <dgm:prSet presAssocID="{918D0896-BB44-4E2E-B486-4FEA20404DD7}" presName="background" presStyleLbl="node0" presStyleIdx="1" presStyleCnt="2"/>
      <dgm:spPr/>
    </dgm:pt>
    <dgm:pt modelId="{961BCE3C-1BAE-4351-946C-B8B191D0FB7D}" type="pres">
      <dgm:prSet presAssocID="{918D0896-BB44-4E2E-B486-4FEA20404DD7}" presName="text" presStyleLbl="fgAcc0" presStyleIdx="1" presStyleCnt="2">
        <dgm:presLayoutVars>
          <dgm:chPref val="3"/>
        </dgm:presLayoutVars>
      </dgm:prSet>
      <dgm:spPr/>
    </dgm:pt>
    <dgm:pt modelId="{F9117302-315C-467F-843C-626D577E0858}" type="pres">
      <dgm:prSet presAssocID="{918D0896-BB44-4E2E-B486-4FEA20404DD7}" presName="hierChild2" presStyleCnt="0"/>
      <dgm:spPr/>
    </dgm:pt>
  </dgm:ptLst>
  <dgm:cxnLst>
    <dgm:cxn modelId="{DA3C3067-BA07-4102-AD90-903AD1D2DEC3}" srcId="{CA816D4E-82EB-4DE0-AC87-13B20C5F5C03}" destId="{D8973467-46F7-4ECE-A415-425E01FCDC23}" srcOrd="0" destOrd="0" parTransId="{9AD28B1C-7BDE-4581-BF46-F922D842E52B}" sibTransId="{EC283055-E605-42BC-9867-AA945646A6E9}"/>
    <dgm:cxn modelId="{1C9BF07B-9B39-4855-AB79-9B00D1BF9831}" srcId="{CA816D4E-82EB-4DE0-AC87-13B20C5F5C03}" destId="{918D0896-BB44-4E2E-B486-4FEA20404DD7}" srcOrd="1" destOrd="0" parTransId="{487CDF6B-4105-4B54-97C8-2639F3018FF2}" sibTransId="{D768030B-7568-44DA-A563-F9ED13FFF643}"/>
    <dgm:cxn modelId="{993EB7C5-F3EE-4611-B2D3-652E151AE325}" type="presOf" srcId="{D8973467-46F7-4ECE-A415-425E01FCDC23}" destId="{925DB95D-EF7D-4D25-907F-97F36BF9A829}" srcOrd="0" destOrd="0" presId="urn:microsoft.com/office/officeart/2005/8/layout/hierarchy1"/>
    <dgm:cxn modelId="{459618EA-CE25-442B-9BDD-A13F1212F531}" type="presOf" srcId="{918D0896-BB44-4E2E-B486-4FEA20404DD7}" destId="{961BCE3C-1BAE-4351-946C-B8B191D0FB7D}" srcOrd="0" destOrd="0" presId="urn:microsoft.com/office/officeart/2005/8/layout/hierarchy1"/>
    <dgm:cxn modelId="{03A8E0FC-DDCA-483D-AF2E-A7E2D5782DC9}" type="presOf" srcId="{CA816D4E-82EB-4DE0-AC87-13B20C5F5C03}" destId="{0A96AC41-B0C6-4999-A835-5C80CEA14F33}" srcOrd="0" destOrd="0" presId="urn:microsoft.com/office/officeart/2005/8/layout/hierarchy1"/>
    <dgm:cxn modelId="{27C73309-5314-4178-B4E8-FC15B2C85C93}" type="presParOf" srcId="{0A96AC41-B0C6-4999-A835-5C80CEA14F33}" destId="{25BF6BF7-E6B5-4931-9BA9-AE12363DFE88}" srcOrd="0" destOrd="0" presId="urn:microsoft.com/office/officeart/2005/8/layout/hierarchy1"/>
    <dgm:cxn modelId="{3A00E400-C60D-4F66-BF88-E151AAFF8E51}" type="presParOf" srcId="{25BF6BF7-E6B5-4931-9BA9-AE12363DFE88}" destId="{A1CF7B58-22C4-4BAF-9F75-3338F39CF407}" srcOrd="0" destOrd="0" presId="urn:microsoft.com/office/officeart/2005/8/layout/hierarchy1"/>
    <dgm:cxn modelId="{A05B935A-4841-4289-9E33-2D1111920FEE}" type="presParOf" srcId="{A1CF7B58-22C4-4BAF-9F75-3338F39CF407}" destId="{A2B4412B-8D64-4804-8F14-690DD906B50A}" srcOrd="0" destOrd="0" presId="urn:microsoft.com/office/officeart/2005/8/layout/hierarchy1"/>
    <dgm:cxn modelId="{2FFA8B27-EF58-45E9-8019-902DFF26A8D6}" type="presParOf" srcId="{A1CF7B58-22C4-4BAF-9F75-3338F39CF407}" destId="{925DB95D-EF7D-4D25-907F-97F36BF9A829}" srcOrd="1" destOrd="0" presId="urn:microsoft.com/office/officeart/2005/8/layout/hierarchy1"/>
    <dgm:cxn modelId="{7534A02E-B017-4A91-9F52-7BF5D4C166A0}" type="presParOf" srcId="{25BF6BF7-E6B5-4931-9BA9-AE12363DFE88}" destId="{977C8F5D-6311-4D62-A5FD-26CCFFB94B88}" srcOrd="1" destOrd="0" presId="urn:microsoft.com/office/officeart/2005/8/layout/hierarchy1"/>
    <dgm:cxn modelId="{D0B6E180-DD89-4DD4-907F-9506E3637644}" type="presParOf" srcId="{0A96AC41-B0C6-4999-A835-5C80CEA14F33}" destId="{716426C3-8E2E-42C2-BDD7-B644AF2FF997}" srcOrd="1" destOrd="0" presId="urn:microsoft.com/office/officeart/2005/8/layout/hierarchy1"/>
    <dgm:cxn modelId="{ED5F9915-5583-46E2-AB28-983DF8EAC46D}" type="presParOf" srcId="{716426C3-8E2E-42C2-BDD7-B644AF2FF997}" destId="{816CA346-8761-4126-BA02-EF257DACC785}" srcOrd="0" destOrd="0" presId="urn:microsoft.com/office/officeart/2005/8/layout/hierarchy1"/>
    <dgm:cxn modelId="{FC49ED59-5AD1-4E1B-8FF6-B14FB3C5FBEB}" type="presParOf" srcId="{816CA346-8761-4126-BA02-EF257DACC785}" destId="{EB8045E1-1F51-439B-8AEA-EB6D9AC77E81}" srcOrd="0" destOrd="0" presId="urn:microsoft.com/office/officeart/2005/8/layout/hierarchy1"/>
    <dgm:cxn modelId="{53984FA4-5812-4266-89BE-C36E82DCB31F}" type="presParOf" srcId="{816CA346-8761-4126-BA02-EF257DACC785}" destId="{961BCE3C-1BAE-4351-946C-B8B191D0FB7D}" srcOrd="1" destOrd="0" presId="urn:microsoft.com/office/officeart/2005/8/layout/hierarchy1"/>
    <dgm:cxn modelId="{5CF52D29-7F57-4A2D-ACBA-8B41AA179D24}" type="presParOf" srcId="{716426C3-8E2E-42C2-BDD7-B644AF2FF997}" destId="{F9117302-315C-467F-843C-626D577E085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E61FD9A-D4D3-4C91-A12F-05F883D7AF68}"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1A30A052-7843-4B36-8D15-072F8FABBC84}">
      <dgm:prSet/>
      <dgm:spPr/>
      <dgm:t>
        <a:bodyPr/>
        <a:lstStyle/>
        <a:p>
          <a:r>
            <a:rPr lang="en-US" b="1" i="0" baseline="0"/>
            <a:t>Purpose:</a:t>
          </a:r>
          <a:r>
            <a:rPr lang="en-US" b="0" i="0" baseline="0"/>
            <a:t> Identify how much unique information each lag contributes to the series.</a:t>
          </a:r>
          <a:endParaRPr lang="en-US"/>
        </a:p>
      </dgm:t>
    </dgm:pt>
    <dgm:pt modelId="{C601B933-BEBE-4CDC-A175-5AD60A7BBCD2}" type="parTrans" cxnId="{36FD5FD8-597F-48F0-A949-C6EB6D9BC1C6}">
      <dgm:prSet/>
      <dgm:spPr/>
      <dgm:t>
        <a:bodyPr/>
        <a:lstStyle/>
        <a:p>
          <a:endParaRPr lang="en-US"/>
        </a:p>
      </dgm:t>
    </dgm:pt>
    <dgm:pt modelId="{24142309-808E-4918-8DF2-B88D93EDD21C}" type="sibTrans" cxnId="{36FD5FD8-597F-48F0-A949-C6EB6D9BC1C6}">
      <dgm:prSet/>
      <dgm:spPr/>
      <dgm:t>
        <a:bodyPr/>
        <a:lstStyle/>
        <a:p>
          <a:endParaRPr lang="en-US"/>
        </a:p>
      </dgm:t>
    </dgm:pt>
    <dgm:pt modelId="{8A29EAB1-8DA4-4D7A-BEFA-2CB95310B2F0}">
      <dgm:prSet/>
      <dgm:spPr/>
      <dgm:t>
        <a:bodyPr/>
        <a:lstStyle/>
        <a:p>
          <a:r>
            <a:rPr lang="en-US" b="1" i="0" baseline="0"/>
            <a:t>Example Insight:</a:t>
          </a:r>
          <a:r>
            <a:rPr lang="en-US" b="0" i="0" baseline="0"/>
            <a:t> If PACF at lag 2 is high, it means that lag 2 adds new information that lag 1 does not capture. </a:t>
          </a:r>
          <a:endParaRPr lang="en-US"/>
        </a:p>
      </dgm:t>
    </dgm:pt>
    <dgm:pt modelId="{46BC030B-321E-48EE-81E4-B1D879E451C8}" type="parTrans" cxnId="{629FCEDF-A128-46C4-8A2F-C40CD4E403F6}">
      <dgm:prSet/>
      <dgm:spPr/>
      <dgm:t>
        <a:bodyPr/>
        <a:lstStyle/>
        <a:p>
          <a:endParaRPr lang="en-US"/>
        </a:p>
      </dgm:t>
    </dgm:pt>
    <dgm:pt modelId="{6842C4C1-D1F3-42DB-BD6E-C2E4D68408E6}" type="sibTrans" cxnId="{629FCEDF-A128-46C4-8A2F-C40CD4E403F6}">
      <dgm:prSet/>
      <dgm:spPr/>
      <dgm:t>
        <a:bodyPr/>
        <a:lstStyle/>
        <a:p>
          <a:endParaRPr lang="en-US"/>
        </a:p>
      </dgm:t>
    </dgm:pt>
    <dgm:pt modelId="{09FD4439-E65A-418B-835E-318A41339D6F}" type="pres">
      <dgm:prSet presAssocID="{FE61FD9A-D4D3-4C91-A12F-05F883D7AF68}" presName="hierChild1" presStyleCnt="0">
        <dgm:presLayoutVars>
          <dgm:chPref val="1"/>
          <dgm:dir/>
          <dgm:animOne val="branch"/>
          <dgm:animLvl val="lvl"/>
          <dgm:resizeHandles/>
        </dgm:presLayoutVars>
      </dgm:prSet>
      <dgm:spPr/>
    </dgm:pt>
    <dgm:pt modelId="{042749EE-A2EF-4AF5-8938-0DB4C399A81F}" type="pres">
      <dgm:prSet presAssocID="{1A30A052-7843-4B36-8D15-072F8FABBC84}" presName="hierRoot1" presStyleCnt="0"/>
      <dgm:spPr/>
    </dgm:pt>
    <dgm:pt modelId="{3164132A-4888-4400-B3DA-5530613D64B6}" type="pres">
      <dgm:prSet presAssocID="{1A30A052-7843-4B36-8D15-072F8FABBC84}" presName="composite" presStyleCnt="0"/>
      <dgm:spPr/>
    </dgm:pt>
    <dgm:pt modelId="{172CFCDA-F2B1-47D5-BEDB-5D137A2AA1EF}" type="pres">
      <dgm:prSet presAssocID="{1A30A052-7843-4B36-8D15-072F8FABBC84}" presName="background" presStyleLbl="node0" presStyleIdx="0" presStyleCnt="2"/>
      <dgm:spPr/>
    </dgm:pt>
    <dgm:pt modelId="{FE74E1FB-F247-4197-925D-E7ED46182608}" type="pres">
      <dgm:prSet presAssocID="{1A30A052-7843-4B36-8D15-072F8FABBC84}" presName="text" presStyleLbl="fgAcc0" presStyleIdx="0" presStyleCnt="2">
        <dgm:presLayoutVars>
          <dgm:chPref val="3"/>
        </dgm:presLayoutVars>
      </dgm:prSet>
      <dgm:spPr/>
    </dgm:pt>
    <dgm:pt modelId="{515AC710-D9F9-4A6F-87AD-0FB3BF94DE7D}" type="pres">
      <dgm:prSet presAssocID="{1A30A052-7843-4B36-8D15-072F8FABBC84}" presName="hierChild2" presStyleCnt="0"/>
      <dgm:spPr/>
    </dgm:pt>
    <dgm:pt modelId="{557490E0-98AF-4935-8A76-CCA4FA0A6729}" type="pres">
      <dgm:prSet presAssocID="{8A29EAB1-8DA4-4D7A-BEFA-2CB95310B2F0}" presName="hierRoot1" presStyleCnt="0"/>
      <dgm:spPr/>
    </dgm:pt>
    <dgm:pt modelId="{CA7F9A92-A493-410E-8EB1-1851A086423B}" type="pres">
      <dgm:prSet presAssocID="{8A29EAB1-8DA4-4D7A-BEFA-2CB95310B2F0}" presName="composite" presStyleCnt="0"/>
      <dgm:spPr/>
    </dgm:pt>
    <dgm:pt modelId="{4D51ABA2-AAB8-4E3F-849C-AE3394965943}" type="pres">
      <dgm:prSet presAssocID="{8A29EAB1-8DA4-4D7A-BEFA-2CB95310B2F0}" presName="background" presStyleLbl="node0" presStyleIdx="1" presStyleCnt="2"/>
      <dgm:spPr/>
    </dgm:pt>
    <dgm:pt modelId="{1AC9FAC2-FB30-46DC-B495-A9E402C0AEF7}" type="pres">
      <dgm:prSet presAssocID="{8A29EAB1-8DA4-4D7A-BEFA-2CB95310B2F0}" presName="text" presStyleLbl="fgAcc0" presStyleIdx="1" presStyleCnt="2">
        <dgm:presLayoutVars>
          <dgm:chPref val="3"/>
        </dgm:presLayoutVars>
      </dgm:prSet>
      <dgm:spPr/>
    </dgm:pt>
    <dgm:pt modelId="{2BA4B46F-0DC3-47D1-B709-33F9686D4CDD}" type="pres">
      <dgm:prSet presAssocID="{8A29EAB1-8DA4-4D7A-BEFA-2CB95310B2F0}" presName="hierChild2" presStyleCnt="0"/>
      <dgm:spPr/>
    </dgm:pt>
  </dgm:ptLst>
  <dgm:cxnLst>
    <dgm:cxn modelId="{38C2E388-4763-45C4-A020-9D099DED5AF9}" type="presOf" srcId="{1A30A052-7843-4B36-8D15-072F8FABBC84}" destId="{FE74E1FB-F247-4197-925D-E7ED46182608}" srcOrd="0" destOrd="0" presId="urn:microsoft.com/office/officeart/2005/8/layout/hierarchy1"/>
    <dgm:cxn modelId="{DC8671C5-8E43-421A-882F-C3FBF6A15C78}" type="presOf" srcId="{FE61FD9A-D4D3-4C91-A12F-05F883D7AF68}" destId="{09FD4439-E65A-418B-835E-318A41339D6F}" srcOrd="0" destOrd="0" presId="urn:microsoft.com/office/officeart/2005/8/layout/hierarchy1"/>
    <dgm:cxn modelId="{36FD5FD8-597F-48F0-A949-C6EB6D9BC1C6}" srcId="{FE61FD9A-D4D3-4C91-A12F-05F883D7AF68}" destId="{1A30A052-7843-4B36-8D15-072F8FABBC84}" srcOrd="0" destOrd="0" parTransId="{C601B933-BEBE-4CDC-A175-5AD60A7BBCD2}" sibTransId="{24142309-808E-4918-8DF2-B88D93EDD21C}"/>
    <dgm:cxn modelId="{629FCEDF-A128-46C4-8A2F-C40CD4E403F6}" srcId="{FE61FD9A-D4D3-4C91-A12F-05F883D7AF68}" destId="{8A29EAB1-8DA4-4D7A-BEFA-2CB95310B2F0}" srcOrd="1" destOrd="0" parTransId="{46BC030B-321E-48EE-81E4-B1D879E451C8}" sibTransId="{6842C4C1-D1F3-42DB-BD6E-C2E4D68408E6}"/>
    <dgm:cxn modelId="{97EE57F4-5369-4AEE-B0CF-17D4FC56F431}" type="presOf" srcId="{8A29EAB1-8DA4-4D7A-BEFA-2CB95310B2F0}" destId="{1AC9FAC2-FB30-46DC-B495-A9E402C0AEF7}" srcOrd="0" destOrd="0" presId="urn:microsoft.com/office/officeart/2005/8/layout/hierarchy1"/>
    <dgm:cxn modelId="{2FBDC70B-D8BF-4894-8239-C6F2E8F93B7C}" type="presParOf" srcId="{09FD4439-E65A-418B-835E-318A41339D6F}" destId="{042749EE-A2EF-4AF5-8938-0DB4C399A81F}" srcOrd="0" destOrd="0" presId="urn:microsoft.com/office/officeart/2005/8/layout/hierarchy1"/>
    <dgm:cxn modelId="{E2F1AF78-F25F-410D-A5B4-CF2FC6D89673}" type="presParOf" srcId="{042749EE-A2EF-4AF5-8938-0DB4C399A81F}" destId="{3164132A-4888-4400-B3DA-5530613D64B6}" srcOrd="0" destOrd="0" presId="urn:microsoft.com/office/officeart/2005/8/layout/hierarchy1"/>
    <dgm:cxn modelId="{BDB56ECF-7E3B-406D-A6FF-3EC914E2F6F6}" type="presParOf" srcId="{3164132A-4888-4400-B3DA-5530613D64B6}" destId="{172CFCDA-F2B1-47D5-BEDB-5D137A2AA1EF}" srcOrd="0" destOrd="0" presId="urn:microsoft.com/office/officeart/2005/8/layout/hierarchy1"/>
    <dgm:cxn modelId="{F857BC1C-43A4-4E37-B06D-54AD2E14BF3F}" type="presParOf" srcId="{3164132A-4888-4400-B3DA-5530613D64B6}" destId="{FE74E1FB-F247-4197-925D-E7ED46182608}" srcOrd="1" destOrd="0" presId="urn:microsoft.com/office/officeart/2005/8/layout/hierarchy1"/>
    <dgm:cxn modelId="{ECBA467D-0B76-4C72-BBBE-132B7F8F3024}" type="presParOf" srcId="{042749EE-A2EF-4AF5-8938-0DB4C399A81F}" destId="{515AC710-D9F9-4A6F-87AD-0FB3BF94DE7D}" srcOrd="1" destOrd="0" presId="urn:microsoft.com/office/officeart/2005/8/layout/hierarchy1"/>
    <dgm:cxn modelId="{4B6BC38E-E0FF-4986-BD77-DA323499E3AE}" type="presParOf" srcId="{09FD4439-E65A-418B-835E-318A41339D6F}" destId="{557490E0-98AF-4935-8A76-CCA4FA0A6729}" srcOrd="1" destOrd="0" presId="urn:microsoft.com/office/officeart/2005/8/layout/hierarchy1"/>
    <dgm:cxn modelId="{CD2268D8-9F4D-4A9D-9571-E0CF65790C6C}" type="presParOf" srcId="{557490E0-98AF-4935-8A76-CCA4FA0A6729}" destId="{CA7F9A92-A493-410E-8EB1-1851A086423B}" srcOrd="0" destOrd="0" presId="urn:microsoft.com/office/officeart/2005/8/layout/hierarchy1"/>
    <dgm:cxn modelId="{04FA6D31-6404-40E5-A2D4-0EAB565A40E7}" type="presParOf" srcId="{CA7F9A92-A493-410E-8EB1-1851A086423B}" destId="{4D51ABA2-AAB8-4E3F-849C-AE3394965943}" srcOrd="0" destOrd="0" presId="urn:microsoft.com/office/officeart/2005/8/layout/hierarchy1"/>
    <dgm:cxn modelId="{6F48B86B-2664-4104-BBBF-68F2335D968E}" type="presParOf" srcId="{CA7F9A92-A493-410E-8EB1-1851A086423B}" destId="{1AC9FAC2-FB30-46DC-B495-A9E402C0AEF7}" srcOrd="1" destOrd="0" presId="urn:microsoft.com/office/officeart/2005/8/layout/hierarchy1"/>
    <dgm:cxn modelId="{12CEB799-5DDE-44A2-984B-D9C6129E91AF}" type="presParOf" srcId="{557490E0-98AF-4935-8A76-CCA4FA0A6729}" destId="{2BA4B46F-0DC3-47D1-B709-33F9686D4CD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829EF4-04EB-44F5-A20D-5C65F7B966CF}"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0AAF715-E2AF-4185-9F09-582B07F57A88}">
      <dgm:prSet/>
      <dgm:spPr/>
      <dgm:t>
        <a:bodyPr/>
        <a:lstStyle/>
        <a:p>
          <a:r>
            <a:rPr lang="en-US" b="1"/>
            <a:t>AR Model Order Selection:</a:t>
          </a:r>
          <a:r>
            <a:rPr lang="en-US"/>
            <a:t>Use PACF to determine the number of autoregressive (AR) terms for ARIMA models.</a:t>
          </a:r>
        </a:p>
      </dgm:t>
    </dgm:pt>
    <dgm:pt modelId="{6943B61C-35FD-4FAC-9E7C-1510757CAA79}" type="parTrans" cxnId="{6F27E00B-207B-4EAA-AE93-78611B2DEB7B}">
      <dgm:prSet/>
      <dgm:spPr/>
      <dgm:t>
        <a:bodyPr/>
        <a:lstStyle/>
        <a:p>
          <a:endParaRPr lang="en-US"/>
        </a:p>
      </dgm:t>
    </dgm:pt>
    <dgm:pt modelId="{5DDD8FA3-122B-4DF5-BB7A-41A0F6E3F33E}" type="sibTrans" cxnId="{6F27E00B-207B-4EAA-AE93-78611B2DEB7B}">
      <dgm:prSet/>
      <dgm:spPr/>
      <dgm:t>
        <a:bodyPr/>
        <a:lstStyle/>
        <a:p>
          <a:endParaRPr lang="en-US"/>
        </a:p>
      </dgm:t>
    </dgm:pt>
    <dgm:pt modelId="{C208AA37-41CE-4AF2-86BD-A25042A31FA4}">
      <dgm:prSet/>
      <dgm:spPr/>
      <dgm:t>
        <a:bodyPr/>
        <a:lstStyle/>
        <a:p>
          <a:r>
            <a:rPr lang="en-US"/>
            <a:t>The lag at which PACF cuts off indicates the AR order.</a:t>
          </a:r>
        </a:p>
      </dgm:t>
    </dgm:pt>
    <dgm:pt modelId="{C1FD213A-8860-42F9-AE3B-7A9620570F92}" type="parTrans" cxnId="{8DCFA4DE-C6C5-4B59-A111-13364055D4B8}">
      <dgm:prSet/>
      <dgm:spPr/>
      <dgm:t>
        <a:bodyPr/>
        <a:lstStyle/>
        <a:p>
          <a:endParaRPr lang="en-US"/>
        </a:p>
      </dgm:t>
    </dgm:pt>
    <dgm:pt modelId="{2E4BC5E5-EC89-4DA8-8928-E18EDA05B473}" type="sibTrans" cxnId="{8DCFA4DE-C6C5-4B59-A111-13364055D4B8}">
      <dgm:prSet/>
      <dgm:spPr/>
      <dgm:t>
        <a:bodyPr/>
        <a:lstStyle/>
        <a:p>
          <a:endParaRPr lang="en-US"/>
        </a:p>
      </dgm:t>
    </dgm:pt>
    <dgm:pt modelId="{5E449427-374E-49C2-8DA8-029B175D443A}" type="pres">
      <dgm:prSet presAssocID="{78829EF4-04EB-44F5-A20D-5C65F7B966CF}" presName="hierChild1" presStyleCnt="0">
        <dgm:presLayoutVars>
          <dgm:chPref val="1"/>
          <dgm:dir/>
          <dgm:animOne val="branch"/>
          <dgm:animLvl val="lvl"/>
          <dgm:resizeHandles/>
        </dgm:presLayoutVars>
      </dgm:prSet>
      <dgm:spPr/>
    </dgm:pt>
    <dgm:pt modelId="{561E93EF-EFDF-4868-9843-325F9585E298}" type="pres">
      <dgm:prSet presAssocID="{40AAF715-E2AF-4185-9F09-582B07F57A88}" presName="hierRoot1" presStyleCnt="0"/>
      <dgm:spPr/>
    </dgm:pt>
    <dgm:pt modelId="{F6DD1897-6883-4339-B14B-E2CC1A320334}" type="pres">
      <dgm:prSet presAssocID="{40AAF715-E2AF-4185-9F09-582B07F57A88}" presName="composite" presStyleCnt="0"/>
      <dgm:spPr/>
    </dgm:pt>
    <dgm:pt modelId="{31F289A4-6E71-414A-8E74-39E549E362F4}" type="pres">
      <dgm:prSet presAssocID="{40AAF715-E2AF-4185-9F09-582B07F57A88}" presName="background" presStyleLbl="node0" presStyleIdx="0" presStyleCnt="2"/>
      <dgm:spPr/>
    </dgm:pt>
    <dgm:pt modelId="{5C4C3A16-4BF3-412C-8AAE-59F10A10A303}" type="pres">
      <dgm:prSet presAssocID="{40AAF715-E2AF-4185-9F09-582B07F57A88}" presName="text" presStyleLbl="fgAcc0" presStyleIdx="0" presStyleCnt="2">
        <dgm:presLayoutVars>
          <dgm:chPref val="3"/>
        </dgm:presLayoutVars>
      </dgm:prSet>
      <dgm:spPr/>
    </dgm:pt>
    <dgm:pt modelId="{CC759459-9FF4-4BA7-AA23-DE7FAA12A65F}" type="pres">
      <dgm:prSet presAssocID="{40AAF715-E2AF-4185-9F09-582B07F57A88}" presName="hierChild2" presStyleCnt="0"/>
      <dgm:spPr/>
    </dgm:pt>
    <dgm:pt modelId="{F5A594C8-7F0F-4F90-88AE-B4E329592A37}" type="pres">
      <dgm:prSet presAssocID="{C208AA37-41CE-4AF2-86BD-A25042A31FA4}" presName="hierRoot1" presStyleCnt="0"/>
      <dgm:spPr/>
    </dgm:pt>
    <dgm:pt modelId="{957FA1F0-413E-4E96-99C1-0B84521EFDE7}" type="pres">
      <dgm:prSet presAssocID="{C208AA37-41CE-4AF2-86BD-A25042A31FA4}" presName="composite" presStyleCnt="0"/>
      <dgm:spPr/>
    </dgm:pt>
    <dgm:pt modelId="{2C79C11A-A456-4116-A89F-5DB7125C97E6}" type="pres">
      <dgm:prSet presAssocID="{C208AA37-41CE-4AF2-86BD-A25042A31FA4}" presName="background" presStyleLbl="node0" presStyleIdx="1" presStyleCnt="2"/>
      <dgm:spPr/>
    </dgm:pt>
    <dgm:pt modelId="{1F3C575C-71ED-4CCA-BF4F-415BA856C2CA}" type="pres">
      <dgm:prSet presAssocID="{C208AA37-41CE-4AF2-86BD-A25042A31FA4}" presName="text" presStyleLbl="fgAcc0" presStyleIdx="1" presStyleCnt="2">
        <dgm:presLayoutVars>
          <dgm:chPref val="3"/>
        </dgm:presLayoutVars>
      </dgm:prSet>
      <dgm:spPr/>
    </dgm:pt>
    <dgm:pt modelId="{D0DE02A0-5F72-4D91-8EA9-28A872B0F29E}" type="pres">
      <dgm:prSet presAssocID="{C208AA37-41CE-4AF2-86BD-A25042A31FA4}" presName="hierChild2" presStyleCnt="0"/>
      <dgm:spPr/>
    </dgm:pt>
  </dgm:ptLst>
  <dgm:cxnLst>
    <dgm:cxn modelId="{6F27E00B-207B-4EAA-AE93-78611B2DEB7B}" srcId="{78829EF4-04EB-44F5-A20D-5C65F7B966CF}" destId="{40AAF715-E2AF-4185-9F09-582B07F57A88}" srcOrd="0" destOrd="0" parTransId="{6943B61C-35FD-4FAC-9E7C-1510757CAA79}" sibTransId="{5DDD8FA3-122B-4DF5-BB7A-41A0F6E3F33E}"/>
    <dgm:cxn modelId="{CE0F9B27-101D-4153-A376-5C3D38818BD0}" type="presOf" srcId="{40AAF715-E2AF-4185-9F09-582B07F57A88}" destId="{5C4C3A16-4BF3-412C-8AAE-59F10A10A303}" srcOrd="0" destOrd="0" presId="urn:microsoft.com/office/officeart/2005/8/layout/hierarchy1"/>
    <dgm:cxn modelId="{6990E149-4416-4681-9EE3-2E1910E7F252}" type="presOf" srcId="{C208AA37-41CE-4AF2-86BD-A25042A31FA4}" destId="{1F3C575C-71ED-4CCA-BF4F-415BA856C2CA}" srcOrd="0" destOrd="0" presId="urn:microsoft.com/office/officeart/2005/8/layout/hierarchy1"/>
    <dgm:cxn modelId="{0BCBD951-45DC-420C-851E-058A69698DBA}" type="presOf" srcId="{78829EF4-04EB-44F5-A20D-5C65F7B966CF}" destId="{5E449427-374E-49C2-8DA8-029B175D443A}" srcOrd="0" destOrd="0" presId="urn:microsoft.com/office/officeart/2005/8/layout/hierarchy1"/>
    <dgm:cxn modelId="{8DCFA4DE-C6C5-4B59-A111-13364055D4B8}" srcId="{78829EF4-04EB-44F5-A20D-5C65F7B966CF}" destId="{C208AA37-41CE-4AF2-86BD-A25042A31FA4}" srcOrd="1" destOrd="0" parTransId="{C1FD213A-8860-42F9-AE3B-7A9620570F92}" sibTransId="{2E4BC5E5-EC89-4DA8-8928-E18EDA05B473}"/>
    <dgm:cxn modelId="{D11F598D-98D6-4A12-A46B-2AFBA57D01A6}" type="presParOf" srcId="{5E449427-374E-49C2-8DA8-029B175D443A}" destId="{561E93EF-EFDF-4868-9843-325F9585E298}" srcOrd="0" destOrd="0" presId="urn:microsoft.com/office/officeart/2005/8/layout/hierarchy1"/>
    <dgm:cxn modelId="{219BD4F8-FCF3-4249-9EAD-C62D07886315}" type="presParOf" srcId="{561E93EF-EFDF-4868-9843-325F9585E298}" destId="{F6DD1897-6883-4339-B14B-E2CC1A320334}" srcOrd="0" destOrd="0" presId="urn:microsoft.com/office/officeart/2005/8/layout/hierarchy1"/>
    <dgm:cxn modelId="{D74062C0-73CC-42AD-A310-4DCD382C8D68}" type="presParOf" srcId="{F6DD1897-6883-4339-B14B-E2CC1A320334}" destId="{31F289A4-6E71-414A-8E74-39E549E362F4}" srcOrd="0" destOrd="0" presId="urn:microsoft.com/office/officeart/2005/8/layout/hierarchy1"/>
    <dgm:cxn modelId="{A1BFCC81-1DE6-47D7-BDB6-A646BAF71862}" type="presParOf" srcId="{F6DD1897-6883-4339-B14B-E2CC1A320334}" destId="{5C4C3A16-4BF3-412C-8AAE-59F10A10A303}" srcOrd="1" destOrd="0" presId="urn:microsoft.com/office/officeart/2005/8/layout/hierarchy1"/>
    <dgm:cxn modelId="{0AF6E60A-177B-4E57-A4A1-3C5CFAA61ADD}" type="presParOf" srcId="{561E93EF-EFDF-4868-9843-325F9585E298}" destId="{CC759459-9FF4-4BA7-AA23-DE7FAA12A65F}" srcOrd="1" destOrd="0" presId="urn:microsoft.com/office/officeart/2005/8/layout/hierarchy1"/>
    <dgm:cxn modelId="{3DF9EF71-2A26-4A07-981D-CD64E7D93548}" type="presParOf" srcId="{5E449427-374E-49C2-8DA8-029B175D443A}" destId="{F5A594C8-7F0F-4F90-88AE-B4E329592A37}" srcOrd="1" destOrd="0" presId="urn:microsoft.com/office/officeart/2005/8/layout/hierarchy1"/>
    <dgm:cxn modelId="{0F54AD26-68F7-4523-AA9C-AF4AB6040C50}" type="presParOf" srcId="{F5A594C8-7F0F-4F90-88AE-B4E329592A37}" destId="{957FA1F0-413E-4E96-99C1-0B84521EFDE7}" srcOrd="0" destOrd="0" presId="urn:microsoft.com/office/officeart/2005/8/layout/hierarchy1"/>
    <dgm:cxn modelId="{A3246893-4EBC-468E-AAB3-10A81AB7A167}" type="presParOf" srcId="{957FA1F0-413E-4E96-99C1-0B84521EFDE7}" destId="{2C79C11A-A456-4116-A89F-5DB7125C97E6}" srcOrd="0" destOrd="0" presId="urn:microsoft.com/office/officeart/2005/8/layout/hierarchy1"/>
    <dgm:cxn modelId="{0473F0CC-0E8D-465A-B28C-D0B799BD2FF8}" type="presParOf" srcId="{957FA1F0-413E-4E96-99C1-0B84521EFDE7}" destId="{1F3C575C-71ED-4CCA-BF4F-415BA856C2CA}" srcOrd="1" destOrd="0" presId="urn:microsoft.com/office/officeart/2005/8/layout/hierarchy1"/>
    <dgm:cxn modelId="{AB6E9A64-15CB-40FB-AC34-8E6ED12CEB19}" type="presParOf" srcId="{F5A594C8-7F0F-4F90-88AE-B4E329592A37}" destId="{D0DE02A0-5F72-4D91-8EA9-28A872B0F29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A92065-EEFE-4DAF-8F52-25393466DE6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70AC1B-209F-460D-ACF4-54869CF3D8B7}">
      <dgm:prSet/>
      <dgm:spPr/>
      <dgm:t>
        <a:bodyPr/>
        <a:lstStyle/>
        <a:p>
          <a:r>
            <a:rPr lang="en-US" b="1"/>
            <a:t>Definition: </a:t>
          </a:r>
          <a:r>
            <a:rPr lang="en-US"/>
            <a:t>Time series analysis examines data points indexed chronologically to identify patterns, relationships, and trends.</a:t>
          </a:r>
        </a:p>
      </dgm:t>
    </dgm:pt>
    <dgm:pt modelId="{630FEBBA-BDA2-4D44-BAC1-BE60497C7F3B}" type="parTrans" cxnId="{B39BA093-9AA4-4F07-9C22-B9778C4E7E02}">
      <dgm:prSet/>
      <dgm:spPr/>
      <dgm:t>
        <a:bodyPr/>
        <a:lstStyle/>
        <a:p>
          <a:endParaRPr lang="en-US"/>
        </a:p>
      </dgm:t>
    </dgm:pt>
    <dgm:pt modelId="{8D40CE7B-8F14-4E2C-A9FE-42CA9E39D1E9}" type="sibTrans" cxnId="{B39BA093-9AA4-4F07-9C22-B9778C4E7E02}">
      <dgm:prSet/>
      <dgm:spPr/>
      <dgm:t>
        <a:bodyPr/>
        <a:lstStyle/>
        <a:p>
          <a:endParaRPr lang="en-US"/>
        </a:p>
      </dgm:t>
    </dgm:pt>
    <dgm:pt modelId="{C07F347B-7E45-4DB0-8846-A86C6027052A}">
      <dgm:prSet/>
      <dgm:spPr/>
      <dgm:t>
        <a:bodyPr/>
        <a:lstStyle/>
        <a:p>
          <a:r>
            <a:rPr lang="en-US" b="1"/>
            <a:t>Unique Feature: </a:t>
          </a:r>
          <a:r>
            <a:rPr lang="en-US"/>
            <a:t>The temporal nature of time series data distinguishes it from other datasets.</a:t>
          </a:r>
        </a:p>
      </dgm:t>
    </dgm:pt>
    <dgm:pt modelId="{1ED62C0E-6470-4508-AC00-4CA4E5CDA6F6}" type="parTrans" cxnId="{3FB090D0-0D22-4723-B9DF-D9AC3513BA75}">
      <dgm:prSet/>
      <dgm:spPr/>
      <dgm:t>
        <a:bodyPr/>
        <a:lstStyle/>
        <a:p>
          <a:endParaRPr lang="en-US"/>
        </a:p>
      </dgm:t>
    </dgm:pt>
    <dgm:pt modelId="{263C3DB3-1382-45D6-9BC7-D2A6C01D22EF}" type="sibTrans" cxnId="{3FB090D0-0D22-4723-B9DF-D9AC3513BA75}">
      <dgm:prSet/>
      <dgm:spPr/>
      <dgm:t>
        <a:bodyPr/>
        <a:lstStyle/>
        <a:p>
          <a:endParaRPr lang="en-US"/>
        </a:p>
      </dgm:t>
    </dgm:pt>
    <dgm:pt modelId="{F89A4BBF-C4BE-4399-AEA5-F447F0094EA9}">
      <dgm:prSet/>
      <dgm:spPr/>
      <dgm:t>
        <a:bodyPr/>
        <a:lstStyle/>
        <a:p>
          <a:r>
            <a:rPr lang="en-US" b="1"/>
            <a:t>Focus: </a:t>
          </a:r>
          <a:r>
            <a:rPr lang="en-US"/>
            <a:t>Identify patterns (trends, seasonality) and predict future values.</a:t>
          </a:r>
        </a:p>
      </dgm:t>
    </dgm:pt>
    <dgm:pt modelId="{9A427A5E-2B16-4304-A72E-BD310F8B2978}" type="parTrans" cxnId="{B3DADF08-FEC0-48D0-B6CF-FA43F479FAAE}">
      <dgm:prSet/>
      <dgm:spPr/>
      <dgm:t>
        <a:bodyPr/>
        <a:lstStyle/>
        <a:p>
          <a:endParaRPr lang="en-US"/>
        </a:p>
      </dgm:t>
    </dgm:pt>
    <dgm:pt modelId="{86A14495-A5A3-427F-A682-B974525DE736}" type="sibTrans" cxnId="{B3DADF08-FEC0-48D0-B6CF-FA43F479FAAE}">
      <dgm:prSet/>
      <dgm:spPr/>
      <dgm:t>
        <a:bodyPr/>
        <a:lstStyle/>
        <a:p>
          <a:endParaRPr lang="en-US"/>
        </a:p>
      </dgm:t>
    </dgm:pt>
    <dgm:pt modelId="{FBFCD4BD-67DD-43AC-A034-007F221BFAAE}" type="pres">
      <dgm:prSet presAssocID="{0AA92065-EEFE-4DAF-8F52-25393466DE65}" presName="root" presStyleCnt="0">
        <dgm:presLayoutVars>
          <dgm:dir/>
          <dgm:resizeHandles val="exact"/>
        </dgm:presLayoutVars>
      </dgm:prSet>
      <dgm:spPr/>
    </dgm:pt>
    <dgm:pt modelId="{1A72CA28-A05F-41E4-ADE8-A8E42690A776}" type="pres">
      <dgm:prSet presAssocID="{0470AC1B-209F-460D-ACF4-54869CF3D8B7}" presName="compNode" presStyleCnt="0"/>
      <dgm:spPr/>
    </dgm:pt>
    <dgm:pt modelId="{49737353-A3F6-4B6E-ACEF-48D359321441}" type="pres">
      <dgm:prSet presAssocID="{0470AC1B-209F-460D-ACF4-54869CF3D8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24068E9-726C-4EA7-AB2E-3C79DAE2C56E}" type="pres">
      <dgm:prSet presAssocID="{0470AC1B-209F-460D-ACF4-54869CF3D8B7}" presName="spaceRect" presStyleCnt="0"/>
      <dgm:spPr/>
    </dgm:pt>
    <dgm:pt modelId="{0B208054-458D-474A-9135-DD5A5EEEEDE2}" type="pres">
      <dgm:prSet presAssocID="{0470AC1B-209F-460D-ACF4-54869CF3D8B7}" presName="textRect" presStyleLbl="revTx" presStyleIdx="0" presStyleCnt="3">
        <dgm:presLayoutVars>
          <dgm:chMax val="1"/>
          <dgm:chPref val="1"/>
        </dgm:presLayoutVars>
      </dgm:prSet>
      <dgm:spPr/>
    </dgm:pt>
    <dgm:pt modelId="{0FD25C8F-4F8B-4458-9A11-D5F6E40B5585}" type="pres">
      <dgm:prSet presAssocID="{8D40CE7B-8F14-4E2C-A9FE-42CA9E39D1E9}" presName="sibTrans" presStyleCnt="0"/>
      <dgm:spPr/>
    </dgm:pt>
    <dgm:pt modelId="{CAC05F62-A03D-43EC-9690-E81023C9DB2A}" type="pres">
      <dgm:prSet presAssocID="{C07F347B-7E45-4DB0-8846-A86C6027052A}" presName="compNode" presStyleCnt="0"/>
      <dgm:spPr/>
    </dgm:pt>
    <dgm:pt modelId="{AF9C1523-26F4-430D-9F08-9B99812C938C}" type="pres">
      <dgm:prSet presAssocID="{C07F347B-7E45-4DB0-8846-A86C602705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155637C-7A23-4AE5-9F41-B2F628B5D099}" type="pres">
      <dgm:prSet presAssocID="{C07F347B-7E45-4DB0-8846-A86C6027052A}" presName="spaceRect" presStyleCnt="0"/>
      <dgm:spPr/>
    </dgm:pt>
    <dgm:pt modelId="{140FBA7F-55F7-440E-AA7E-B54E9BF9729F}" type="pres">
      <dgm:prSet presAssocID="{C07F347B-7E45-4DB0-8846-A86C6027052A}" presName="textRect" presStyleLbl="revTx" presStyleIdx="1" presStyleCnt="3">
        <dgm:presLayoutVars>
          <dgm:chMax val="1"/>
          <dgm:chPref val="1"/>
        </dgm:presLayoutVars>
      </dgm:prSet>
      <dgm:spPr/>
    </dgm:pt>
    <dgm:pt modelId="{66866622-6C97-416C-8EB1-118EB068423F}" type="pres">
      <dgm:prSet presAssocID="{263C3DB3-1382-45D6-9BC7-D2A6C01D22EF}" presName="sibTrans" presStyleCnt="0"/>
      <dgm:spPr/>
    </dgm:pt>
    <dgm:pt modelId="{B73D0E87-7EC3-406C-9E81-55BD4129DD3E}" type="pres">
      <dgm:prSet presAssocID="{F89A4BBF-C4BE-4399-AEA5-F447F0094EA9}" presName="compNode" presStyleCnt="0"/>
      <dgm:spPr/>
    </dgm:pt>
    <dgm:pt modelId="{04E4E6FA-41F4-4CF2-B461-161E0A8D02E0}" type="pres">
      <dgm:prSet presAssocID="{F89A4BBF-C4BE-4399-AEA5-F447F0094E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936602D1-244B-4122-B6B8-0E45CC5024D4}" type="pres">
      <dgm:prSet presAssocID="{F89A4BBF-C4BE-4399-AEA5-F447F0094EA9}" presName="spaceRect" presStyleCnt="0"/>
      <dgm:spPr/>
    </dgm:pt>
    <dgm:pt modelId="{E3DEA928-941A-48F9-BB4A-BC2475E3BDC0}" type="pres">
      <dgm:prSet presAssocID="{F89A4BBF-C4BE-4399-AEA5-F447F0094EA9}" presName="textRect" presStyleLbl="revTx" presStyleIdx="2" presStyleCnt="3">
        <dgm:presLayoutVars>
          <dgm:chMax val="1"/>
          <dgm:chPref val="1"/>
        </dgm:presLayoutVars>
      </dgm:prSet>
      <dgm:spPr/>
    </dgm:pt>
  </dgm:ptLst>
  <dgm:cxnLst>
    <dgm:cxn modelId="{B3DADF08-FEC0-48D0-B6CF-FA43F479FAAE}" srcId="{0AA92065-EEFE-4DAF-8F52-25393466DE65}" destId="{F89A4BBF-C4BE-4399-AEA5-F447F0094EA9}" srcOrd="2" destOrd="0" parTransId="{9A427A5E-2B16-4304-A72E-BD310F8B2978}" sibTransId="{86A14495-A5A3-427F-A682-B974525DE736}"/>
    <dgm:cxn modelId="{1DB3893B-1774-4374-ACEE-89B3600E14D1}" type="presOf" srcId="{F89A4BBF-C4BE-4399-AEA5-F447F0094EA9}" destId="{E3DEA928-941A-48F9-BB4A-BC2475E3BDC0}" srcOrd="0" destOrd="0" presId="urn:microsoft.com/office/officeart/2018/2/layout/IconLabelList"/>
    <dgm:cxn modelId="{B39BA093-9AA4-4F07-9C22-B9778C4E7E02}" srcId="{0AA92065-EEFE-4DAF-8F52-25393466DE65}" destId="{0470AC1B-209F-460D-ACF4-54869CF3D8B7}" srcOrd="0" destOrd="0" parTransId="{630FEBBA-BDA2-4D44-BAC1-BE60497C7F3B}" sibTransId="{8D40CE7B-8F14-4E2C-A9FE-42CA9E39D1E9}"/>
    <dgm:cxn modelId="{57DEF39A-6DFC-4F14-B3FA-B022A9102FD3}" type="presOf" srcId="{0AA92065-EEFE-4DAF-8F52-25393466DE65}" destId="{FBFCD4BD-67DD-43AC-A034-007F221BFAAE}" srcOrd="0" destOrd="0" presId="urn:microsoft.com/office/officeart/2018/2/layout/IconLabelList"/>
    <dgm:cxn modelId="{93B5FAB8-1A8B-42C3-B27C-C29C873E7905}" type="presOf" srcId="{C07F347B-7E45-4DB0-8846-A86C6027052A}" destId="{140FBA7F-55F7-440E-AA7E-B54E9BF9729F}" srcOrd="0" destOrd="0" presId="urn:microsoft.com/office/officeart/2018/2/layout/IconLabelList"/>
    <dgm:cxn modelId="{3FB090D0-0D22-4723-B9DF-D9AC3513BA75}" srcId="{0AA92065-EEFE-4DAF-8F52-25393466DE65}" destId="{C07F347B-7E45-4DB0-8846-A86C6027052A}" srcOrd="1" destOrd="0" parTransId="{1ED62C0E-6470-4508-AC00-4CA4E5CDA6F6}" sibTransId="{263C3DB3-1382-45D6-9BC7-D2A6C01D22EF}"/>
    <dgm:cxn modelId="{39D1F9FC-C317-48B8-B3DA-3C948EF6FF2F}" type="presOf" srcId="{0470AC1B-209F-460D-ACF4-54869CF3D8B7}" destId="{0B208054-458D-474A-9135-DD5A5EEEEDE2}" srcOrd="0" destOrd="0" presId="urn:microsoft.com/office/officeart/2018/2/layout/IconLabelList"/>
    <dgm:cxn modelId="{9A828017-595A-4F7A-AA6A-E5567A8E3B4D}" type="presParOf" srcId="{FBFCD4BD-67DD-43AC-A034-007F221BFAAE}" destId="{1A72CA28-A05F-41E4-ADE8-A8E42690A776}" srcOrd="0" destOrd="0" presId="urn:microsoft.com/office/officeart/2018/2/layout/IconLabelList"/>
    <dgm:cxn modelId="{3149F467-0EDD-44AB-812D-FE2FC0FF95D5}" type="presParOf" srcId="{1A72CA28-A05F-41E4-ADE8-A8E42690A776}" destId="{49737353-A3F6-4B6E-ACEF-48D359321441}" srcOrd="0" destOrd="0" presId="urn:microsoft.com/office/officeart/2018/2/layout/IconLabelList"/>
    <dgm:cxn modelId="{1FAA451D-F29A-4BC5-B2E7-B73DA22986CB}" type="presParOf" srcId="{1A72CA28-A05F-41E4-ADE8-A8E42690A776}" destId="{C24068E9-726C-4EA7-AB2E-3C79DAE2C56E}" srcOrd="1" destOrd="0" presId="urn:microsoft.com/office/officeart/2018/2/layout/IconLabelList"/>
    <dgm:cxn modelId="{8E573F6D-CA98-4B7F-B4EC-B3685D9F622A}" type="presParOf" srcId="{1A72CA28-A05F-41E4-ADE8-A8E42690A776}" destId="{0B208054-458D-474A-9135-DD5A5EEEEDE2}" srcOrd="2" destOrd="0" presId="urn:microsoft.com/office/officeart/2018/2/layout/IconLabelList"/>
    <dgm:cxn modelId="{7C359496-3DCF-493B-8583-A13C61B22FC6}" type="presParOf" srcId="{FBFCD4BD-67DD-43AC-A034-007F221BFAAE}" destId="{0FD25C8F-4F8B-4458-9A11-D5F6E40B5585}" srcOrd="1" destOrd="0" presId="urn:microsoft.com/office/officeart/2018/2/layout/IconLabelList"/>
    <dgm:cxn modelId="{E22D5F3E-1F98-4A0E-BE3C-8F84311B54C1}" type="presParOf" srcId="{FBFCD4BD-67DD-43AC-A034-007F221BFAAE}" destId="{CAC05F62-A03D-43EC-9690-E81023C9DB2A}" srcOrd="2" destOrd="0" presId="urn:microsoft.com/office/officeart/2018/2/layout/IconLabelList"/>
    <dgm:cxn modelId="{12A4A2E5-632E-429B-85AF-AE616A0156AB}" type="presParOf" srcId="{CAC05F62-A03D-43EC-9690-E81023C9DB2A}" destId="{AF9C1523-26F4-430D-9F08-9B99812C938C}" srcOrd="0" destOrd="0" presId="urn:microsoft.com/office/officeart/2018/2/layout/IconLabelList"/>
    <dgm:cxn modelId="{F2FD14E1-BFAB-42A9-9BAD-8530F6D83940}" type="presParOf" srcId="{CAC05F62-A03D-43EC-9690-E81023C9DB2A}" destId="{0155637C-7A23-4AE5-9F41-B2F628B5D099}" srcOrd="1" destOrd="0" presId="urn:microsoft.com/office/officeart/2018/2/layout/IconLabelList"/>
    <dgm:cxn modelId="{83FE31D8-CDA4-4B7F-83F6-62C70FD415BA}" type="presParOf" srcId="{CAC05F62-A03D-43EC-9690-E81023C9DB2A}" destId="{140FBA7F-55F7-440E-AA7E-B54E9BF9729F}" srcOrd="2" destOrd="0" presId="urn:microsoft.com/office/officeart/2018/2/layout/IconLabelList"/>
    <dgm:cxn modelId="{3D004011-302B-41F9-BACD-FFD557E85413}" type="presParOf" srcId="{FBFCD4BD-67DD-43AC-A034-007F221BFAAE}" destId="{66866622-6C97-416C-8EB1-118EB068423F}" srcOrd="3" destOrd="0" presId="urn:microsoft.com/office/officeart/2018/2/layout/IconLabelList"/>
    <dgm:cxn modelId="{2472F523-BECE-4298-8103-839C56B38BD4}" type="presParOf" srcId="{FBFCD4BD-67DD-43AC-A034-007F221BFAAE}" destId="{B73D0E87-7EC3-406C-9E81-55BD4129DD3E}" srcOrd="4" destOrd="0" presId="urn:microsoft.com/office/officeart/2018/2/layout/IconLabelList"/>
    <dgm:cxn modelId="{2B35B07E-340C-4551-9007-D1540092D2C7}" type="presParOf" srcId="{B73D0E87-7EC3-406C-9E81-55BD4129DD3E}" destId="{04E4E6FA-41F4-4CF2-B461-161E0A8D02E0}" srcOrd="0" destOrd="0" presId="urn:microsoft.com/office/officeart/2018/2/layout/IconLabelList"/>
    <dgm:cxn modelId="{09417534-5843-4A79-9E73-FAD13493625C}" type="presParOf" srcId="{B73D0E87-7EC3-406C-9E81-55BD4129DD3E}" destId="{936602D1-244B-4122-B6B8-0E45CC5024D4}" srcOrd="1" destOrd="0" presId="urn:microsoft.com/office/officeart/2018/2/layout/IconLabelList"/>
    <dgm:cxn modelId="{BC57B396-B8C5-4C91-B2FF-5C6ADB517858}" type="presParOf" srcId="{B73D0E87-7EC3-406C-9E81-55BD4129DD3E}" destId="{E3DEA928-941A-48F9-BB4A-BC2475E3BDC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CD1660A-A562-4D88-B32A-F2B5E7FC953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0995BC0-657D-49A6-842D-5946D855132B}">
      <dgm:prSet/>
      <dgm:spPr/>
      <dgm:t>
        <a:bodyPr/>
        <a:lstStyle/>
        <a:p>
          <a:r>
            <a:rPr lang="en-US" b="1" i="0" baseline="0"/>
            <a:t>Definition:</a:t>
          </a:r>
          <a:r>
            <a:rPr lang="en-US" b="0" i="0" baseline="0"/>
            <a:t> A time series is said to be stationary if its statistical properties (mean, variance, and autocorrelation) do not change over time.</a:t>
          </a:r>
          <a:endParaRPr lang="en-US"/>
        </a:p>
      </dgm:t>
    </dgm:pt>
    <dgm:pt modelId="{F7666B4A-207D-4A7D-880D-FA43F3AA3E83}" type="parTrans" cxnId="{0CEA2DD4-91D2-4330-95BE-18207EF3F707}">
      <dgm:prSet/>
      <dgm:spPr/>
      <dgm:t>
        <a:bodyPr/>
        <a:lstStyle/>
        <a:p>
          <a:endParaRPr lang="en-US"/>
        </a:p>
      </dgm:t>
    </dgm:pt>
    <dgm:pt modelId="{10C0C0A8-8442-4EC3-BB52-30D4246B9AB6}" type="sibTrans" cxnId="{0CEA2DD4-91D2-4330-95BE-18207EF3F707}">
      <dgm:prSet/>
      <dgm:spPr/>
      <dgm:t>
        <a:bodyPr/>
        <a:lstStyle/>
        <a:p>
          <a:endParaRPr lang="en-US"/>
        </a:p>
      </dgm:t>
    </dgm:pt>
    <dgm:pt modelId="{AF1009A6-2699-4FEC-A2CE-CAFF75F2609B}">
      <dgm:prSet/>
      <dgm:spPr/>
      <dgm:t>
        <a:bodyPr/>
        <a:lstStyle/>
        <a:p>
          <a:r>
            <a:rPr lang="en-US" b="1" i="0" baseline="0"/>
            <a:t>Importance:</a:t>
          </a:r>
          <a:endParaRPr lang="en-US"/>
        </a:p>
      </dgm:t>
    </dgm:pt>
    <dgm:pt modelId="{D2780B87-89BB-4675-B839-036335CD663A}" type="parTrans" cxnId="{6C00BFC9-2617-486B-854A-8FE604B7B655}">
      <dgm:prSet/>
      <dgm:spPr/>
      <dgm:t>
        <a:bodyPr/>
        <a:lstStyle/>
        <a:p>
          <a:endParaRPr lang="en-US"/>
        </a:p>
      </dgm:t>
    </dgm:pt>
    <dgm:pt modelId="{55218645-2737-409D-819C-E4181FB1FFF7}" type="sibTrans" cxnId="{6C00BFC9-2617-486B-854A-8FE604B7B655}">
      <dgm:prSet/>
      <dgm:spPr/>
      <dgm:t>
        <a:bodyPr/>
        <a:lstStyle/>
        <a:p>
          <a:endParaRPr lang="en-US"/>
        </a:p>
      </dgm:t>
    </dgm:pt>
    <dgm:pt modelId="{C8DB9B0A-D695-43B5-A7D1-BB3E55552924}">
      <dgm:prSet/>
      <dgm:spPr/>
      <dgm:t>
        <a:bodyPr/>
        <a:lstStyle/>
        <a:p>
          <a:r>
            <a:rPr lang="en-US" b="0" i="0" baseline="0"/>
            <a:t>Many time series models, such as ARIMA, assume stationarity for accurate forecasting.</a:t>
          </a:r>
          <a:endParaRPr lang="en-US"/>
        </a:p>
      </dgm:t>
    </dgm:pt>
    <dgm:pt modelId="{910836E8-DCD2-4B6E-9F58-1AC3AC318A35}" type="parTrans" cxnId="{8A4AC323-C195-4B0F-95C0-1DBF612303D2}">
      <dgm:prSet/>
      <dgm:spPr/>
      <dgm:t>
        <a:bodyPr/>
        <a:lstStyle/>
        <a:p>
          <a:endParaRPr lang="en-US"/>
        </a:p>
      </dgm:t>
    </dgm:pt>
    <dgm:pt modelId="{923F1ED8-AE61-4886-B5AC-2D42326FCC24}" type="sibTrans" cxnId="{8A4AC323-C195-4B0F-95C0-1DBF612303D2}">
      <dgm:prSet/>
      <dgm:spPr/>
      <dgm:t>
        <a:bodyPr/>
        <a:lstStyle/>
        <a:p>
          <a:endParaRPr lang="en-US"/>
        </a:p>
      </dgm:t>
    </dgm:pt>
    <dgm:pt modelId="{74E28EEF-7171-45C3-84EC-5568AFF6A554}">
      <dgm:prSet/>
      <dgm:spPr/>
      <dgm:t>
        <a:bodyPr/>
        <a:lstStyle/>
        <a:p>
          <a:r>
            <a:rPr lang="en-US" b="0" i="0" baseline="0"/>
            <a:t>Non-stationary series can lead to misleading results and poor model performance.</a:t>
          </a:r>
          <a:endParaRPr lang="en-US"/>
        </a:p>
      </dgm:t>
    </dgm:pt>
    <dgm:pt modelId="{34AEDCAC-CDE7-4E12-AE65-FD5A8974B1D4}" type="parTrans" cxnId="{988CB904-48EE-486E-B420-DC7FDC45FD37}">
      <dgm:prSet/>
      <dgm:spPr/>
      <dgm:t>
        <a:bodyPr/>
        <a:lstStyle/>
        <a:p>
          <a:endParaRPr lang="en-US"/>
        </a:p>
      </dgm:t>
    </dgm:pt>
    <dgm:pt modelId="{C1720D1B-8767-403D-9E43-1F9681214E80}" type="sibTrans" cxnId="{988CB904-48EE-486E-B420-DC7FDC45FD37}">
      <dgm:prSet/>
      <dgm:spPr/>
      <dgm:t>
        <a:bodyPr/>
        <a:lstStyle/>
        <a:p>
          <a:endParaRPr lang="en-US"/>
        </a:p>
      </dgm:t>
    </dgm:pt>
    <dgm:pt modelId="{7551627F-9354-419F-AEB8-FAF525849329}" type="pres">
      <dgm:prSet presAssocID="{ECD1660A-A562-4D88-B32A-F2B5E7FC953C}" presName="root" presStyleCnt="0">
        <dgm:presLayoutVars>
          <dgm:dir/>
          <dgm:resizeHandles val="exact"/>
        </dgm:presLayoutVars>
      </dgm:prSet>
      <dgm:spPr/>
    </dgm:pt>
    <dgm:pt modelId="{9F9A32AD-91DC-48C5-A9ED-139297E04F5D}" type="pres">
      <dgm:prSet presAssocID="{ECD1660A-A562-4D88-B32A-F2B5E7FC953C}" presName="container" presStyleCnt="0">
        <dgm:presLayoutVars>
          <dgm:dir/>
          <dgm:resizeHandles val="exact"/>
        </dgm:presLayoutVars>
      </dgm:prSet>
      <dgm:spPr/>
    </dgm:pt>
    <dgm:pt modelId="{0DBEF079-F1CC-4DD6-95E6-7E7D9718D017}" type="pres">
      <dgm:prSet presAssocID="{80995BC0-657D-49A6-842D-5946D855132B}" presName="compNode" presStyleCnt="0"/>
      <dgm:spPr/>
    </dgm:pt>
    <dgm:pt modelId="{4BF53BB0-52C1-43F9-B288-1EBD8D054F28}" type="pres">
      <dgm:prSet presAssocID="{80995BC0-657D-49A6-842D-5946D855132B}" presName="iconBgRect" presStyleLbl="bgShp" presStyleIdx="0" presStyleCnt="4"/>
      <dgm:spPr/>
    </dgm:pt>
    <dgm:pt modelId="{29235AAB-8349-4B29-A175-E6A111668A8A}" type="pres">
      <dgm:prSet presAssocID="{80995BC0-657D-49A6-842D-5946D85513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8ACAAB4-E25C-4C2B-8A9C-F5D5F85DAA7B}" type="pres">
      <dgm:prSet presAssocID="{80995BC0-657D-49A6-842D-5946D855132B}" presName="spaceRect" presStyleCnt="0"/>
      <dgm:spPr/>
    </dgm:pt>
    <dgm:pt modelId="{98044EDD-AA51-42C1-90D9-73AD55E5C96A}" type="pres">
      <dgm:prSet presAssocID="{80995BC0-657D-49A6-842D-5946D855132B}" presName="textRect" presStyleLbl="revTx" presStyleIdx="0" presStyleCnt="4">
        <dgm:presLayoutVars>
          <dgm:chMax val="1"/>
          <dgm:chPref val="1"/>
        </dgm:presLayoutVars>
      </dgm:prSet>
      <dgm:spPr/>
    </dgm:pt>
    <dgm:pt modelId="{B35304A1-3FE9-485E-9E70-771919D46BB3}" type="pres">
      <dgm:prSet presAssocID="{10C0C0A8-8442-4EC3-BB52-30D4246B9AB6}" presName="sibTrans" presStyleLbl="sibTrans2D1" presStyleIdx="0" presStyleCnt="0"/>
      <dgm:spPr/>
    </dgm:pt>
    <dgm:pt modelId="{3611B19A-F6D6-4562-8688-661C81E20F26}" type="pres">
      <dgm:prSet presAssocID="{AF1009A6-2699-4FEC-A2CE-CAFF75F2609B}" presName="compNode" presStyleCnt="0"/>
      <dgm:spPr/>
    </dgm:pt>
    <dgm:pt modelId="{FCBD2526-CB5B-45FE-B73F-77A9D92F09EF}" type="pres">
      <dgm:prSet presAssocID="{AF1009A6-2699-4FEC-A2CE-CAFF75F2609B}" presName="iconBgRect" presStyleLbl="bgShp" presStyleIdx="1" presStyleCnt="4"/>
      <dgm:spPr/>
    </dgm:pt>
    <dgm:pt modelId="{4C9D26D7-14F4-4CE8-A1DE-7C65A8E522B6}" type="pres">
      <dgm:prSet presAssocID="{AF1009A6-2699-4FEC-A2CE-CAFF75F2609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A3E1E30E-3E7A-47AC-B63D-0FBE81FC1102}" type="pres">
      <dgm:prSet presAssocID="{AF1009A6-2699-4FEC-A2CE-CAFF75F2609B}" presName="spaceRect" presStyleCnt="0"/>
      <dgm:spPr/>
    </dgm:pt>
    <dgm:pt modelId="{57F439E3-1AAD-4ED2-9CCC-0DEC412A74FD}" type="pres">
      <dgm:prSet presAssocID="{AF1009A6-2699-4FEC-A2CE-CAFF75F2609B}" presName="textRect" presStyleLbl="revTx" presStyleIdx="1" presStyleCnt="4">
        <dgm:presLayoutVars>
          <dgm:chMax val="1"/>
          <dgm:chPref val="1"/>
        </dgm:presLayoutVars>
      </dgm:prSet>
      <dgm:spPr/>
    </dgm:pt>
    <dgm:pt modelId="{B9989DF7-994F-4E36-8898-7F5FD52754FB}" type="pres">
      <dgm:prSet presAssocID="{55218645-2737-409D-819C-E4181FB1FFF7}" presName="sibTrans" presStyleLbl="sibTrans2D1" presStyleIdx="0" presStyleCnt="0"/>
      <dgm:spPr/>
    </dgm:pt>
    <dgm:pt modelId="{5B7BBB65-65E4-4010-A97B-4CEC16455369}" type="pres">
      <dgm:prSet presAssocID="{C8DB9B0A-D695-43B5-A7D1-BB3E55552924}" presName="compNode" presStyleCnt="0"/>
      <dgm:spPr/>
    </dgm:pt>
    <dgm:pt modelId="{55BFA907-FDFD-464A-84DC-F5F85B2A2033}" type="pres">
      <dgm:prSet presAssocID="{C8DB9B0A-D695-43B5-A7D1-BB3E55552924}" presName="iconBgRect" presStyleLbl="bgShp" presStyleIdx="2" presStyleCnt="4"/>
      <dgm:spPr/>
    </dgm:pt>
    <dgm:pt modelId="{F214AE07-6418-468A-876B-CEC313B4AF16}" type="pres">
      <dgm:prSet presAssocID="{C8DB9B0A-D695-43B5-A7D1-BB3E555529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search"/>
        </a:ext>
      </dgm:extLst>
    </dgm:pt>
    <dgm:pt modelId="{4047143A-A167-489F-80DF-8340A1826AC9}" type="pres">
      <dgm:prSet presAssocID="{C8DB9B0A-D695-43B5-A7D1-BB3E55552924}" presName="spaceRect" presStyleCnt="0"/>
      <dgm:spPr/>
    </dgm:pt>
    <dgm:pt modelId="{1AE6F71D-B022-4510-9C7B-8FCAE9052A42}" type="pres">
      <dgm:prSet presAssocID="{C8DB9B0A-D695-43B5-A7D1-BB3E55552924}" presName="textRect" presStyleLbl="revTx" presStyleIdx="2" presStyleCnt="4">
        <dgm:presLayoutVars>
          <dgm:chMax val="1"/>
          <dgm:chPref val="1"/>
        </dgm:presLayoutVars>
      </dgm:prSet>
      <dgm:spPr/>
    </dgm:pt>
    <dgm:pt modelId="{BE0AE4A1-2806-4BDF-8446-CE7D8C23C2A6}" type="pres">
      <dgm:prSet presAssocID="{923F1ED8-AE61-4886-B5AC-2D42326FCC24}" presName="sibTrans" presStyleLbl="sibTrans2D1" presStyleIdx="0" presStyleCnt="0"/>
      <dgm:spPr/>
    </dgm:pt>
    <dgm:pt modelId="{315B8440-1A78-42C6-8865-407CBF064C45}" type="pres">
      <dgm:prSet presAssocID="{74E28EEF-7171-45C3-84EC-5568AFF6A554}" presName="compNode" presStyleCnt="0"/>
      <dgm:spPr/>
    </dgm:pt>
    <dgm:pt modelId="{42BFFE33-4D78-4675-BE9E-B172D37B43E6}" type="pres">
      <dgm:prSet presAssocID="{74E28EEF-7171-45C3-84EC-5568AFF6A554}" presName="iconBgRect" presStyleLbl="bgShp" presStyleIdx="3" presStyleCnt="4"/>
      <dgm:spPr/>
    </dgm:pt>
    <dgm:pt modelId="{144BF96F-4128-49A8-8642-7CB49039CEBF}" type="pres">
      <dgm:prSet presAssocID="{74E28EEF-7171-45C3-84EC-5568AFF6A55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B748F0CF-FE01-4388-B108-F82CC4CCFB13}" type="pres">
      <dgm:prSet presAssocID="{74E28EEF-7171-45C3-84EC-5568AFF6A554}" presName="spaceRect" presStyleCnt="0"/>
      <dgm:spPr/>
    </dgm:pt>
    <dgm:pt modelId="{F91CF5B0-BE50-417E-8D74-DD442E0FE723}" type="pres">
      <dgm:prSet presAssocID="{74E28EEF-7171-45C3-84EC-5568AFF6A554}" presName="textRect" presStyleLbl="revTx" presStyleIdx="3" presStyleCnt="4">
        <dgm:presLayoutVars>
          <dgm:chMax val="1"/>
          <dgm:chPref val="1"/>
        </dgm:presLayoutVars>
      </dgm:prSet>
      <dgm:spPr/>
    </dgm:pt>
  </dgm:ptLst>
  <dgm:cxnLst>
    <dgm:cxn modelId="{988CB904-48EE-486E-B420-DC7FDC45FD37}" srcId="{ECD1660A-A562-4D88-B32A-F2B5E7FC953C}" destId="{74E28EEF-7171-45C3-84EC-5568AFF6A554}" srcOrd="3" destOrd="0" parTransId="{34AEDCAC-CDE7-4E12-AE65-FD5A8974B1D4}" sibTransId="{C1720D1B-8767-403D-9E43-1F9681214E80}"/>
    <dgm:cxn modelId="{1D67F90F-9465-4AE7-A8E0-5F24DBABD620}" type="presOf" srcId="{923F1ED8-AE61-4886-B5AC-2D42326FCC24}" destId="{BE0AE4A1-2806-4BDF-8446-CE7D8C23C2A6}" srcOrd="0" destOrd="0" presId="urn:microsoft.com/office/officeart/2018/2/layout/IconCircleList"/>
    <dgm:cxn modelId="{BCDFA822-32C0-4D5B-8627-DCB24331CE02}" type="presOf" srcId="{80995BC0-657D-49A6-842D-5946D855132B}" destId="{98044EDD-AA51-42C1-90D9-73AD55E5C96A}" srcOrd="0" destOrd="0" presId="urn:microsoft.com/office/officeart/2018/2/layout/IconCircleList"/>
    <dgm:cxn modelId="{8A4AC323-C195-4B0F-95C0-1DBF612303D2}" srcId="{ECD1660A-A562-4D88-B32A-F2B5E7FC953C}" destId="{C8DB9B0A-D695-43B5-A7D1-BB3E55552924}" srcOrd="2" destOrd="0" parTransId="{910836E8-DCD2-4B6E-9F58-1AC3AC318A35}" sibTransId="{923F1ED8-AE61-4886-B5AC-2D42326FCC24}"/>
    <dgm:cxn modelId="{71A0D925-BB4B-41A8-B680-E6F47F8655E5}" type="presOf" srcId="{74E28EEF-7171-45C3-84EC-5568AFF6A554}" destId="{F91CF5B0-BE50-417E-8D74-DD442E0FE723}" srcOrd="0" destOrd="0" presId="urn:microsoft.com/office/officeart/2018/2/layout/IconCircleList"/>
    <dgm:cxn modelId="{67DE9F50-D2C7-4F28-92B0-45993604FE7D}" type="presOf" srcId="{ECD1660A-A562-4D88-B32A-F2B5E7FC953C}" destId="{7551627F-9354-419F-AEB8-FAF525849329}" srcOrd="0" destOrd="0" presId="urn:microsoft.com/office/officeart/2018/2/layout/IconCircleList"/>
    <dgm:cxn modelId="{40640479-91AE-4085-B8EF-E9C5E96C179D}" type="presOf" srcId="{AF1009A6-2699-4FEC-A2CE-CAFF75F2609B}" destId="{57F439E3-1AAD-4ED2-9CCC-0DEC412A74FD}" srcOrd="0" destOrd="0" presId="urn:microsoft.com/office/officeart/2018/2/layout/IconCircleList"/>
    <dgm:cxn modelId="{8B734F95-292F-4C51-8749-343128F5202C}" type="presOf" srcId="{55218645-2737-409D-819C-E4181FB1FFF7}" destId="{B9989DF7-994F-4E36-8898-7F5FD52754FB}" srcOrd="0" destOrd="0" presId="urn:microsoft.com/office/officeart/2018/2/layout/IconCircleList"/>
    <dgm:cxn modelId="{97CA0FA0-44E5-4633-B50E-E51049D745EF}" type="presOf" srcId="{10C0C0A8-8442-4EC3-BB52-30D4246B9AB6}" destId="{B35304A1-3FE9-485E-9E70-771919D46BB3}" srcOrd="0" destOrd="0" presId="urn:microsoft.com/office/officeart/2018/2/layout/IconCircleList"/>
    <dgm:cxn modelId="{05A302AB-1FBB-45BB-9B39-ADF459793193}" type="presOf" srcId="{C8DB9B0A-D695-43B5-A7D1-BB3E55552924}" destId="{1AE6F71D-B022-4510-9C7B-8FCAE9052A42}" srcOrd="0" destOrd="0" presId="urn:microsoft.com/office/officeart/2018/2/layout/IconCircleList"/>
    <dgm:cxn modelId="{6C00BFC9-2617-486B-854A-8FE604B7B655}" srcId="{ECD1660A-A562-4D88-B32A-F2B5E7FC953C}" destId="{AF1009A6-2699-4FEC-A2CE-CAFF75F2609B}" srcOrd="1" destOrd="0" parTransId="{D2780B87-89BB-4675-B839-036335CD663A}" sibTransId="{55218645-2737-409D-819C-E4181FB1FFF7}"/>
    <dgm:cxn modelId="{0CEA2DD4-91D2-4330-95BE-18207EF3F707}" srcId="{ECD1660A-A562-4D88-B32A-F2B5E7FC953C}" destId="{80995BC0-657D-49A6-842D-5946D855132B}" srcOrd="0" destOrd="0" parTransId="{F7666B4A-207D-4A7D-880D-FA43F3AA3E83}" sibTransId="{10C0C0A8-8442-4EC3-BB52-30D4246B9AB6}"/>
    <dgm:cxn modelId="{37FBEF20-13A7-4F00-A947-83FE6FB40253}" type="presParOf" srcId="{7551627F-9354-419F-AEB8-FAF525849329}" destId="{9F9A32AD-91DC-48C5-A9ED-139297E04F5D}" srcOrd="0" destOrd="0" presId="urn:microsoft.com/office/officeart/2018/2/layout/IconCircleList"/>
    <dgm:cxn modelId="{9EA31B63-C82B-49E3-B252-A7C99E35F1BA}" type="presParOf" srcId="{9F9A32AD-91DC-48C5-A9ED-139297E04F5D}" destId="{0DBEF079-F1CC-4DD6-95E6-7E7D9718D017}" srcOrd="0" destOrd="0" presId="urn:microsoft.com/office/officeart/2018/2/layout/IconCircleList"/>
    <dgm:cxn modelId="{D6A7CEAB-9B0B-4F2D-8016-7F754EE42372}" type="presParOf" srcId="{0DBEF079-F1CC-4DD6-95E6-7E7D9718D017}" destId="{4BF53BB0-52C1-43F9-B288-1EBD8D054F28}" srcOrd="0" destOrd="0" presId="urn:microsoft.com/office/officeart/2018/2/layout/IconCircleList"/>
    <dgm:cxn modelId="{5339290F-CF88-4662-A896-DF37B1DE11F6}" type="presParOf" srcId="{0DBEF079-F1CC-4DD6-95E6-7E7D9718D017}" destId="{29235AAB-8349-4B29-A175-E6A111668A8A}" srcOrd="1" destOrd="0" presId="urn:microsoft.com/office/officeart/2018/2/layout/IconCircleList"/>
    <dgm:cxn modelId="{530D99FA-665F-4604-A474-8997E324D707}" type="presParOf" srcId="{0DBEF079-F1CC-4DD6-95E6-7E7D9718D017}" destId="{18ACAAB4-E25C-4C2B-8A9C-F5D5F85DAA7B}" srcOrd="2" destOrd="0" presId="urn:microsoft.com/office/officeart/2018/2/layout/IconCircleList"/>
    <dgm:cxn modelId="{243672DD-AB55-450C-B0AE-62FA1460FC92}" type="presParOf" srcId="{0DBEF079-F1CC-4DD6-95E6-7E7D9718D017}" destId="{98044EDD-AA51-42C1-90D9-73AD55E5C96A}" srcOrd="3" destOrd="0" presId="urn:microsoft.com/office/officeart/2018/2/layout/IconCircleList"/>
    <dgm:cxn modelId="{AB91EF80-6B10-4C2B-BEBA-A8D9F2010DE6}" type="presParOf" srcId="{9F9A32AD-91DC-48C5-A9ED-139297E04F5D}" destId="{B35304A1-3FE9-485E-9E70-771919D46BB3}" srcOrd="1" destOrd="0" presId="urn:microsoft.com/office/officeart/2018/2/layout/IconCircleList"/>
    <dgm:cxn modelId="{D3E9D4FE-493E-4854-BE6F-C4F749B0819A}" type="presParOf" srcId="{9F9A32AD-91DC-48C5-A9ED-139297E04F5D}" destId="{3611B19A-F6D6-4562-8688-661C81E20F26}" srcOrd="2" destOrd="0" presId="urn:microsoft.com/office/officeart/2018/2/layout/IconCircleList"/>
    <dgm:cxn modelId="{8CB84E4B-EF67-414B-9E09-48A82A709982}" type="presParOf" srcId="{3611B19A-F6D6-4562-8688-661C81E20F26}" destId="{FCBD2526-CB5B-45FE-B73F-77A9D92F09EF}" srcOrd="0" destOrd="0" presId="urn:microsoft.com/office/officeart/2018/2/layout/IconCircleList"/>
    <dgm:cxn modelId="{2C906A0A-EFDB-4979-B7E6-B941B812B905}" type="presParOf" srcId="{3611B19A-F6D6-4562-8688-661C81E20F26}" destId="{4C9D26D7-14F4-4CE8-A1DE-7C65A8E522B6}" srcOrd="1" destOrd="0" presId="urn:microsoft.com/office/officeart/2018/2/layout/IconCircleList"/>
    <dgm:cxn modelId="{FF4860E0-DFF1-4C29-834A-E3CD04209482}" type="presParOf" srcId="{3611B19A-F6D6-4562-8688-661C81E20F26}" destId="{A3E1E30E-3E7A-47AC-B63D-0FBE81FC1102}" srcOrd="2" destOrd="0" presId="urn:microsoft.com/office/officeart/2018/2/layout/IconCircleList"/>
    <dgm:cxn modelId="{F6623A76-E0B4-4AE9-9DE4-454C325D30BD}" type="presParOf" srcId="{3611B19A-F6D6-4562-8688-661C81E20F26}" destId="{57F439E3-1AAD-4ED2-9CCC-0DEC412A74FD}" srcOrd="3" destOrd="0" presId="urn:microsoft.com/office/officeart/2018/2/layout/IconCircleList"/>
    <dgm:cxn modelId="{B7667EF4-F04E-4D8D-B59E-D156A281FE6F}" type="presParOf" srcId="{9F9A32AD-91DC-48C5-A9ED-139297E04F5D}" destId="{B9989DF7-994F-4E36-8898-7F5FD52754FB}" srcOrd="3" destOrd="0" presId="urn:microsoft.com/office/officeart/2018/2/layout/IconCircleList"/>
    <dgm:cxn modelId="{BADB0FCB-A42F-45DC-9A23-D0357F9EE923}" type="presParOf" srcId="{9F9A32AD-91DC-48C5-A9ED-139297E04F5D}" destId="{5B7BBB65-65E4-4010-A97B-4CEC16455369}" srcOrd="4" destOrd="0" presId="urn:microsoft.com/office/officeart/2018/2/layout/IconCircleList"/>
    <dgm:cxn modelId="{9CB51206-25D0-41A6-A594-FCEED79F1FF0}" type="presParOf" srcId="{5B7BBB65-65E4-4010-A97B-4CEC16455369}" destId="{55BFA907-FDFD-464A-84DC-F5F85B2A2033}" srcOrd="0" destOrd="0" presId="urn:microsoft.com/office/officeart/2018/2/layout/IconCircleList"/>
    <dgm:cxn modelId="{6B97BE49-3830-4B3F-AED8-92A716D044A0}" type="presParOf" srcId="{5B7BBB65-65E4-4010-A97B-4CEC16455369}" destId="{F214AE07-6418-468A-876B-CEC313B4AF16}" srcOrd="1" destOrd="0" presId="urn:microsoft.com/office/officeart/2018/2/layout/IconCircleList"/>
    <dgm:cxn modelId="{7F2139B0-1548-4EAC-A37C-3B0A8537790A}" type="presParOf" srcId="{5B7BBB65-65E4-4010-A97B-4CEC16455369}" destId="{4047143A-A167-489F-80DF-8340A1826AC9}" srcOrd="2" destOrd="0" presId="urn:microsoft.com/office/officeart/2018/2/layout/IconCircleList"/>
    <dgm:cxn modelId="{91C75888-46AD-4341-AE3D-C3FE2613E1CB}" type="presParOf" srcId="{5B7BBB65-65E4-4010-A97B-4CEC16455369}" destId="{1AE6F71D-B022-4510-9C7B-8FCAE9052A42}" srcOrd="3" destOrd="0" presId="urn:microsoft.com/office/officeart/2018/2/layout/IconCircleList"/>
    <dgm:cxn modelId="{AF9DD701-0803-4543-B550-2A7271780851}" type="presParOf" srcId="{9F9A32AD-91DC-48C5-A9ED-139297E04F5D}" destId="{BE0AE4A1-2806-4BDF-8446-CE7D8C23C2A6}" srcOrd="5" destOrd="0" presId="urn:microsoft.com/office/officeart/2018/2/layout/IconCircleList"/>
    <dgm:cxn modelId="{66051111-2160-4F52-8FC4-23C08661BE33}" type="presParOf" srcId="{9F9A32AD-91DC-48C5-A9ED-139297E04F5D}" destId="{315B8440-1A78-42C6-8865-407CBF064C45}" srcOrd="6" destOrd="0" presId="urn:microsoft.com/office/officeart/2018/2/layout/IconCircleList"/>
    <dgm:cxn modelId="{3ACF41AA-A7BA-4EBE-B8BF-3298A920AB48}" type="presParOf" srcId="{315B8440-1A78-42C6-8865-407CBF064C45}" destId="{42BFFE33-4D78-4675-BE9E-B172D37B43E6}" srcOrd="0" destOrd="0" presId="urn:microsoft.com/office/officeart/2018/2/layout/IconCircleList"/>
    <dgm:cxn modelId="{CDA2112B-54E8-4BAB-8B0B-584DE526901F}" type="presParOf" srcId="{315B8440-1A78-42C6-8865-407CBF064C45}" destId="{144BF96F-4128-49A8-8642-7CB49039CEBF}" srcOrd="1" destOrd="0" presId="urn:microsoft.com/office/officeart/2018/2/layout/IconCircleList"/>
    <dgm:cxn modelId="{FD46D935-2BEB-4532-8EBA-081E3D1311F5}" type="presParOf" srcId="{315B8440-1A78-42C6-8865-407CBF064C45}" destId="{B748F0CF-FE01-4388-B108-F82CC4CCFB13}" srcOrd="2" destOrd="0" presId="urn:microsoft.com/office/officeart/2018/2/layout/IconCircleList"/>
    <dgm:cxn modelId="{1F2CA403-338B-49E8-81AA-1F8C83FE2F20}" type="presParOf" srcId="{315B8440-1A78-42C6-8865-407CBF064C45}" destId="{F91CF5B0-BE50-417E-8D74-DD442E0FE72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819A8D0-F493-4D32-A2F1-C910B34FB98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C5C993A-8109-4D7D-8FDB-7B8C61E29EF3}">
      <dgm:prSet/>
      <dgm:spPr/>
      <dgm:t>
        <a:bodyPr/>
        <a:lstStyle/>
        <a:p>
          <a:r>
            <a:rPr lang="en-US" b="1" i="0" baseline="0"/>
            <a:t>Purpose:</a:t>
          </a:r>
          <a:r>
            <a:rPr lang="en-US" b="0" i="0" baseline="0"/>
            <a:t> A statistical test to check whether a time series is stationary.</a:t>
          </a:r>
          <a:endParaRPr lang="en-US"/>
        </a:p>
      </dgm:t>
    </dgm:pt>
    <dgm:pt modelId="{E888F10D-89D8-4C9E-92D0-7A9E47046AF7}" type="parTrans" cxnId="{F5D69A64-B258-4163-B9FB-06E2596876A9}">
      <dgm:prSet/>
      <dgm:spPr/>
      <dgm:t>
        <a:bodyPr/>
        <a:lstStyle/>
        <a:p>
          <a:endParaRPr lang="en-US"/>
        </a:p>
      </dgm:t>
    </dgm:pt>
    <dgm:pt modelId="{95840F1D-63F1-446E-853E-A9CB7F5B90B6}" type="sibTrans" cxnId="{F5D69A64-B258-4163-B9FB-06E2596876A9}">
      <dgm:prSet/>
      <dgm:spPr/>
      <dgm:t>
        <a:bodyPr/>
        <a:lstStyle/>
        <a:p>
          <a:endParaRPr lang="en-US"/>
        </a:p>
      </dgm:t>
    </dgm:pt>
    <dgm:pt modelId="{9837BE42-9976-4510-BD8F-814AC25BEA96}">
      <dgm:prSet/>
      <dgm:spPr/>
      <dgm:t>
        <a:bodyPr/>
        <a:lstStyle/>
        <a:p>
          <a:r>
            <a:rPr lang="en-US" b="1" i="0" baseline="0"/>
            <a:t>Null Hypothesis (H0H_0H0​):</a:t>
          </a:r>
          <a:r>
            <a:rPr lang="en-US" b="0" i="0" baseline="0"/>
            <a:t> The series is non-stationary (contains a unit root).</a:t>
          </a:r>
          <a:endParaRPr lang="en-US"/>
        </a:p>
      </dgm:t>
    </dgm:pt>
    <dgm:pt modelId="{A7DCB36B-2185-467B-9B9F-49F6BE5C1CC6}" type="parTrans" cxnId="{2C316A92-D360-446D-AA96-566629745239}">
      <dgm:prSet/>
      <dgm:spPr/>
      <dgm:t>
        <a:bodyPr/>
        <a:lstStyle/>
        <a:p>
          <a:endParaRPr lang="en-US"/>
        </a:p>
      </dgm:t>
    </dgm:pt>
    <dgm:pt modelId="{76505441-9865-49E7-A32E-BD8EF51B7EE0}" type="sibTrans" cxnId="{2C316A92-D360-446D-AA96-566629745239}">
      <dgm:prSet/>
      <dgm:spPr/>
      <dgm:t>
        <a:bodyPr/>
        <a:lstStyle/>
        <a:p>
          <a:endParaRPr lang="en-US"/>
        </a:p>
      </dgm:t>
    </dgm:pt>
    <dgm:pt modelId="{EDEC623B-D1BC-4BB9-A041-EAB05E3A69AA}">
      <dgm:prSet/>
      <dgm:spPr/>
      <dgm:t>
        <a:bodyPr/>
        <a:lstStyle/>
        <a:p>
          <a:r>
            <a:rPr lang="en-US" b="1" i="0" baseline="0"/>
            <a:t>Alternative Hypothesis (HaH_aHa​):</a:t>
          </a:r>
          <a:r>
            <a:rPr lang="en-US" b="0" i="0" baseline="0"/>
            <a:t> The series is stationary.</a:t>
          </a:r>
          <a:endParaRPr lang="en-US"/>
        </a:p>
      </dgm:t>
    </dgm:pt>
    <dgm:pt modelId="{493442CF-0134-4A63-BE79-9973B76A137C}" type="parTrans" cxnId="{3946C325-830F-484E-B2A7-5F18E2E91622}">
      <dgm:prSet/>
      <dgm:spPr/>
      <dgm:t>
        <a:bodyPr/>
        <a:lstStyle/>
        <a:p>
          <a:endParaRPr lang="en-US"/>
        </a:p>
      </dgm:t>
    </dgm:pt>
    <dgm:pt modelId="{920AB30E-D240-441A-B4F3-51135D4ED09D}" type="sibTrans" cxnId="{3946C325-830F-484E-B2A7-5F18E2E91622}">
      <dgm:prSet/>
      <dgm:spPr/>
      <dgm:t>
        <a:bodyPr/>
        <a:lstStyle/>
        <a:p>
          <a:endParaRPr lang="en-US"/>
        </a:p>
      </dgm:t>
    </dgm:pt>
    <dgm:pt modelId="{31335CDA-B4E2-4032-9A37-E639464A89AD}">
      <dgm:prSet/>
      <dgm:spPr/>
      <dgm:t>
        <a:bodyPr/>
        <a:lstStyle/>
        <a:p>
          <a:r>
            <a:rPr lang="en-US" b="1" i="0" baseline="0"/>
            <a:t>Key Metrics:</a:t>
          </a:r>
          <a:endParaRPr lang="en-US"/>
        </a:p>
      </dgm:t>
    </dgm:pt>
    <dgm:pt modelId="{8BDDC5FA-434D-41FC-A96B-D8DD0401660E}" type="parTrans" cxnId="{9088903E-3375-4957-B329-69DD63CF6FF8}">
      <dgm:prSet/>
      <dgm:spPr/>
      <dgm:t>
        <a:bodyPr/>
        <a:lstStyle/>
        <a:p>
          <a:endParaRPr lang="en-US"/>
        </a:p>
      </dgm:t>
    </dgm:pt>
    <dgm:pt modelId="{5E56F774-2444-4A22-A0EC-274F30DC68DD}" type="sibTrans" cxnId="{9088903E-3375-4957-B329-69DD63CF6FF8}">
      <dgm:prSet/>
      <dgm:spPr/>
      <dgm:t>
        <a:bodyPr/>
        <a:lstStyle/>
        <a:p>
          <a:endParaRPr lang="en-US"/>
        </a:p>
      </dgm:t>
    </dgm:pt>
    <dgm:pt modelId="{079E77CD-C981-4692-8321-813FF3C54DEA}">
      <dgm:prSet/>
      <dgm:spPr/>
      <dgm:t>
        <a:bodyPr/>
        <a:lstStyle/>
        <a:p>
          <a:r>
            <a:rPr lang="en-US" b="1" i="0" baseline="0"/>
            <a:t>ADF Statistic:</a:t>
          </a:r>
          <a:r>
            <a:rPr lang="en-US" b="0" i="0" baseline="0"/>
            <a:t> If significantly smaller than a critical value, the null hypothesis is rejected.</a:t>
          </a:r>
          <a:endParaRPr lang="en-US"/>
        </a:p>
      </dgm:t>
    </dgm:pt>
    <dgm:pt modelId="{C73A1B6C-06E8-4224-80D8-98A17C63BFA8}" type="parTrans" cxnId="{75B90F6B-61B3-4FCD-B60D-04046453F6F6}">
      <dgm:prSet/>
      <dgm:spPr/>
      <dgm:t>
        <a:bodyPr/>
        <a:lstStyle/>
        <a:p>
          <a:endParaRPr lang="en-US"/>
        </a:p>
      </dgm:t>
    </dgm:pt>
    <dgm:pt modelId="{C655260B-F63D-410B-B926-42D33F13CC1F}" type="sibTrans" cxnId="{75B90F6B-61B3-4FCD-B60D-04046453F6F6}">
      <dgm:prSet/>
      <dgm:spPr/>
      <dgm:t>
        <a:bodyPr/>
        <a:lstStyle/>
        <a:p>
          <a:endParaRPr lang="en-US"/>
        </a:p>
      </dgm:t>
    </dgm:pt>
    <dgm:pt modelId="{863075A6-484C-4AC5-B30F-1038D5FA9C14}">
      <dgm:prSet/>
      <dgm:spPr/>
      <dgm:t>
        <a:bodyPr/>
        <a:lstStyle/>
        <a:p>
          <a:r>
            <a:rPr lang="en-US" b="1" i="0" baseline="0"/>
            <a:t>p-value:</a:t>
          </a:r>
          <a:r>
            <a:rPr lang="en-US" b="0" i="0" baseline="0"/>
            <a:t> If p&lt;0.05p &lt; 0.05p&lt;0.05, reject H0H_0H0​ and conclude that the series is stationary.</a:t>
          </a:r>
          <a:endParaRPr lang="en-US"/>
        </a:p>
      </dgm:t>
    </dgm:pt>
    <dgm:pt modelId="{6168EC9C-3E5B-46C9-BF6A-F549FB2476CF}" type="parTrans" cxnId="{71404EB1-81E6-4274-8AFC-E2D0147BAFB3}">
      <dgm:prSet/>
      <dgm:spPr/>
      <dgm:t>
        <a:bodyPr/>
        <a:lstStyle/>
        <a:p>
          <a:endParaRPr lang="en-US"/>
        </a:p>
      </dgm:t>
    </dgm:pt>
    <dgm:pt modelId="{6E5CF992-B96F-4489-818D-F31EAE9F8156}" type="sibTrans" cxnId="{71404EB1-81E6-4274-8AFC-E2D0147BAFB3}">
      <dgm:prSet/>
      <dgm:spPr/>
      <dgm:t>
        <a:bodyPr/>
        <a:lstStyle/>
        <a:p>
          <a:endParaRPr lang="en-US"/>
        </a:p>
      </dgm:t>
    </dgm:pt>
    <dgm:pt modelId="{3BBC8BD3-75BE-4A0C-82EE-1285EC25A0F5}" type="pres">
      <dgm:prSet presAssocID="{7819A8D0-F493-4D32-A2F1-C910B34FB98C}" presName="root" presStyleCnt="0">
        <dgm:presLayoutVars>
          <dgm:dir/>
          <dgm:resizeHandles val="exact"/>
        </dgm:presLayoutVars>
      </dgm:prSet>
      <dgm:spPr/>
    </dgm:pt>
    <dgm:pt modelId="{6593C42E-9135-4F4C-9A22-E66D0E296F25}" type="pres">
      <dgm:prSet presAssocID="{7819A8D0-F493-4D32-A2F1-C910B34FB98C}" presName="container" presStyleCnt="0">
        <dgm:presLayoutVars>
          <dgm:dir/>
          <dgm:resizeHandles val="exact"/>
        </dgm:presLayoutVars>
      </dgm:prSet>
      <dgm:spPr/>
    </dgm:pt>
    <dgm:pt modelId="{B054F3A1-7791-43BC-B58C-65CDAB2988EE}" type="pres">
      <dgm:prSet presAssocID="{2C5C993A-8109-4D7D-8FDB-7B8C61E29EF3}" presName="compNode" presStyleCnt="0"/>
      <dgm:spPr/>
    </dgm:pt>
    <dgm:pt modelId="{B9D513A5-759C-44E1-8D0F-D1A22345E3A3}" type="pres">
      <dgm:prSet presAssocID="{2C5C993A-8109-4D7D-8FDB-7B8C61E29EF3}" presName="iconBgRect" presStyleLbl="bgShp" presStyleIdx="0" presStyleCnt="6"/>
      <dgm:spPr/>
    </dgm:pt>
    <dgm:pt modelId="{99B1E4D4-634E-4C9E-A380-0227611A3F43}" type="pres">
      <dgm:prSet presAssocID="{2C5C993A-8109-4D7D-8FDB-7B8C61E29EF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7E92291C-383C-45E3-A8A8-88AF4CC79E13}" type="pres">
      <dgm:prSet presAssocID="{2C5C993A-8109-4D7D-8FDB-7B8C61E29EF3}" presName="spaceRect" presStyleCnt="0"/>
      <dgm:spPr/>
    </dgm:pt>
    <dgm:pt modelId="{CAE79819-E770-4AF2-9C95-3F23E59A5CC7}" type="pres">
      <dgm:prSet presAssocID="{2C5C993A-8109-4D7D-8FDB-7B8C61E29EF3}" presName="textRect" presStyleLbl="revTx" presStyleIdx="0" presStyleCnt="6">
        <dgm:presLayoutVars>
          <dgm:chMax val="1"/>
          <dgm:chPref val="1"/>
        </dgm:presLayoutVars>
      </dgm:prSet>
      <dgm:spPr/>
    </dgm:pt>
    <dgm:pt modelId="{14528CA5-B119-41D2-B284-B74AA8ECB901}" type="pres">
      <dgm:prSet presAssocID="{95840F1D-63F1-446E-853E-A9CB7F5B90B6}" presName="sibTrans" presStyleLbl="sibTrans2D1" presStyleIdx="0" presStyleCnt="0"/>
      <dgm:spPr/>
    </dgm:pt>
    <dgm:pt modelId="{205E2C9A-FF3F-4F47-B8FD-233EAAC9548F}" type="pres">
      <dgm:prSet presAssocID="{9837BE42-9976-4510-BD8F-814AC25BEA96}" presName="compNode" presStyleCnt="0"/>
      <dgm:spPr/>
    </dgm:pt>
    <dgm:pt modelId="{81CB85FC-106F-4AD7-B76D-C677CBA6B3C0}" type="pres">
      <dgm:prSet presAssocID="{9837BE42-9976-4510-BD8F-814AC25BEA96}" presName="iconBgRect" presStyleLbl="bgShp" presStyleIdx="1" presStyleCnt="6"/>
      <dgm:spPr/>
    </dgm:pt>
    <dgm:pt modelId="{E80AA03C-6CD7-4702-B711-50784B4D9061}" type="pres">
      <dgm:prSet presAssocID="{9837BE42-9976-4510-BD8F-814AC25BEA9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E7677AC-A8D7-4AF7-8ACC-F47F6DC655B2}" type="pres">
      <dgm:prSet presAssocID="{9837BE42-9976-4510-BD8F-814AC25BEA96}" presName="spaceRect" presStyleCnt="0"/>
      <dgm:spPr/>
    </dgm:pt>
    <dgm:pt modelId="{155A08D2-50AB-4915-9E7B-D7201C6F14FC}" type="pres">
      <dgm:prSet presAssocID="{9837BE42-9976-4510-BD8F-814AC25BEA96}" presName="textRect" presStyleLbl="revTx" presStyleIdx="1" presStyleCnt="6">
        <dgm:presLayoutVars>
          <dgm:chMax val="1"/>
          <dgm:chPref val="1"/>
        </dgm:presLayoutVars>
      </dgm:prSet>
      <dgm:spPr/>
    </dgm:pt>
    <dgm:pt modelId="{3BAD72B1-7327-4D3D-B513-DC2D50BD8BF2}" type="pres">
      <dgm:prSet presAssocID="{76505441-9865-49E7-A32E-BD8EF51B7EE0}" presName="sibTrans" presStyleLbl="sibTrans2D1" presStyleIdx="0" presStyleCnt="0"/>
      <dgm:spPr/>
    </dgm:pt>
    <dgm:pt modelId="{E8216FDA-3AD2-4DE3-9062-0BA48FE98C6A}" type="pres">
      <dgm:prSet presAssocID="{EDEC623B-D1BC-4BB9-A041-EAB05E3A69AA}" presName="compNode" presStyleCnt="0"/>
      <dgm:spPr/>
    </dgm:pt>
    <dgm:pt modelId="{D5D396B7-BFAE-4ADD-83D1-B4683DCAB92F}" type="pres">
      <dgm:prSet presAssocID="{EDEC623B-D1BC-4BB9-A041-EAB05E3A69AA}" presName="iconBgRect" presStyleLbl="bgShp" presStyleIdx="2" presStyleCnt="6"/>
      <dgm:spPr/>
    </dgm:pt>
    <dgm:pt modelId="{5AC7A019-FAFD-4DC4-B80B-81A4BDE24418}" type="pres">
      <dgm:prSet presAssocID="{EDEC623B-D1BC-4BB9-A041-EAB05E3A69A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dge"/>
        </a:ext>
      </dgm:extLst>
    </dgm:pt>
    <dgm:pt modelId="{66FC012A-843F-4420-8465-48BAC8E572F3}" type="pres">
      <dgm:prSet presAssocID="{EDEC623B-D1BC-4BB9-A041-EAB05E3A69AA}" presName="spaceRect" presStyleCnt="0"/>
      <dgm:spPr/>
    </dgm:pt>
    <dgm:pt modelId="{6A4EA62F-D374-406D-9BAA-B86FF527FD33}" type="pres">
      <dgm:prSet presAssocID="{EDEC623B-D1BC-4BB9-A041-EAB05E3A69AA}" presName="textRect" presStyleLbl="revTx" presStyleIdx="2" presStyleCnt="6">
        <dgm:presLayoutVars>
          <dgm:chMax val="1"/>
          <dgm:chPref val="1"/>
        </dgm:presLayoutVars>
      </dgm:prSet>
      <dgm:spPr/>
    </dgm:pt>
    <dgm:pt modelId="{EB146649-4AE1-4A4E-9BCA-6959202EAE51}" type="pres">
      <dgm:prSet presAssocID="{920AB30E-D240-441A-B4F3-51135D4ED09D}" presName="sibTrans" presStyleLbl="sibTrans2D1" presStyleIdx="0" presStyleCnt="0"/>
      <dgm:spPr/>
    </dgm:pt>
    <dgm:pt modelId="{A611C72D-CE23-4245-AFB7-252482C59F16}" type="pres">
      <dgm:prSet presAssocID="{31335CDA-B4E2-4032-9A37-E639464A89AD}" presName="compNode" presStyleCnt="0"/>
      <dgm:spPr/>
    </dgm:pt>
    <dgm:pt modelId="{56C92824-939F-452C-B7E9-01802E6D09DA}" type="pres">
      <dgm:prSet presAssocID="{31335CDA-B4E2-4032-9A37-E639464A89AD}" presName="iconBgRect" presStyleLbl="bgShp" presStyleIdx="3" presStyleCnt="6"/>
      <dgm:spPr/>
    </dgm:pt>
    <dgm:pt modelId="{5ED809EA-C06E-4AC9-933C-310325EA1C3D}" type="pres">
      <dgm:prSet presAssocID="{31335CDA-B4E2-4032-9A37-E639464A89A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ey"/>
        </a:ext>
      </dgm:extLst>
    </dgm:pt>
    <dgm:pt modelId="{4600CB4A-A163-4050-81A2-CAF906893185}" type="pres">
      <dgm:prSet presAssocID="{31335CDA-B4E2-4032-9A37-E639464A89AD}" presName="spaceRect" presStyleCnt="0"/>
      <dgm:spPr/>
    </dgm:pt>
    <dgm:pt modelId="{117A3996-AD9D-47E9-87DA-9450B7EF96CA}" type="pres">
      <dgm:prSet presAssocID="{31335CDA-B4E2-4032-9A37-E639464A89AD}" presName="textRect" presStyleLbl="revTx" presStyleIdx="3" presStyleCnt="6">
        <dgm:presLayoutVars>
          <dgm:chMax val="1"/>
          <dgm:chPref val="1"/>
        </dgm:presLayoutVars>
      </dgm:prSet>
      <dgm:spPr/>
    </dgm:pt>
    <dgm:pt modelId="{6DF653E2-EABE-4A7B-A83E-07C0E45F7A6C}" type="pres">
      <dgm:prSet presAssocID="{5E56F774-2444-4A22-A0EC-274F30DC68DD}" presName="sibTrans" presStyleLbl="sibTrans2D1" presStyleIdx="0" presStyleCnt="0"/>
      <dgm:spPr/>
    </dgm:pt>
    <dgm:pt modelId="{CA2CC7B2-5934-4648-B18D-A0121FCB78D0}" type="pres">
      <dgm:prSet presAssocID="{079E77CD-C981-4692-8321-813FF3C54DEA}" presName="compNode" presStyleCnt="0"/>
      <dgm:spPr/>
    </dgm:pt>
    <dgm:pt modelId="{B66B5F7E-551F-48FF-81C2-FED3681FB8B4}" type="pres">
      <dgm:prSet presAssocID="{079E77CD-C981-4692-8321-813FF3C54DEA}" presName="iconBgRect" presStyleLbl="bgShp" presStyleIdx="4" presStyleCnt="6"/>
      <dgm:spPr/>
    </dgm:pt>
    <dgm:pt modelId="{B01CEABC-B6E3-4386-8B25-7ED62C8619B1}" type="pres">
      <dgm:prSet presAssocID="{079E77CD-C981-4692-8321-813FF3C54DE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D3064248-2387-4E86-A042-A516BAA95CA1}" type="pres">
      <dgm:prSet presAssocID="{079E77CD-C981-4692-8321-813FF3C54DEA}" presName="spaceRect" presStyleCnt="0"/>
      <dgm:spPr/>
    </dgm:pt>
    <dgm:pt modelId="{4E0B13C8-BC8E-4CEB-86F9-31B045E68840}" type="pres">
      <dgm:prSet presAssocID="{079E77CD-C981-4692-8321-813FF3C54DEA}" presName="textRect" presStyleLbl="revTx" presStyleIdx="4" presStyleCnt="6">
        <dgm:presLayoutVars>
          <dgm:chMax val="1"/>
          <dgm:chPref val="1"/>
        </dgm:presLayoutVars>
      </dgm:prSet>
      <dgm:spPr/>
    </dgm:pt>
    <dgm:pt modelId="{804633C2-7B6E-4B10-995A-7A6D3471203E}" type="pres">
      <dgm:prSet presAssocID="{C655260B-F63D-410B-B926-42D33F13CC1F}" presName="sibTrans" presStyleLbl="sibTrans2D1" presStyleIdx="0" presStyleCnt="0"/>
      <dgm:spPr/>
    </dgm:pt>
    <dgm:pt modelId="{5E7DB853-EC88-4F07-8D8E-272C266B2189}" type="pres">
      <dgm:prSet presAssocID="{863075A6-484C-4AC5-B30F-1038D5FA9C14}" presName="compNode" presStyleCnt="0"/>
      <dgm:spPr/>
    </dgm:pt>
    <dgm:pt modelId="{8A92CA9C-6897-4E15-A26C-E9CEC269C17E}" type="pres">
      <dgm:prSet presAssocID="{863075A6-484C-4AC5-B30F-1038D5FA9C14}" presName="iconBgRect" presStyleLbl="bgShp" presStyleIdx="5" presStyleCnt="6"/>
      <dgm:spPr/>
    </dgm:pt>
    <dgm:pt modelId="{649F080B-087B-46D6-AF98-78F609EDC884}" type="pres">
      <dgm:prSet presAssocID="{863075A6-484C-4AC5-B30F-1038D5FA9C1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chart"/>
        </a:ext>
      </dgm:extLst>
    </dgm:pt>
    <dgm:pt modelId="{900D53CD-9D17-44AC-B7AA-79D81EB39263}" type="pres">
      <dgm:prSet presAssocID="{863075A6-484C-4AC5-B30F-1038D5FA9C14}" presName="spaceRect" presStyleCnt="0"/>
      <dgm:spPr/>
    </dgm:pt>
    <dgm:pt modelId="{67849C84-8340-49E1-B524-14ECAEFBC1D8}" type="pres">
      <dgm:prSet presAssocID="{863075A6-484C-4AC5-B30F-1038D5FA9C14}" presName="textRect" presStyleLbl="revTx" presStyleIdx="5" presStyleCnt="6">
        <dgm:presLayoutVars>
          <dgm:chMax val="1"/>
          <dgm:chPref val="1"/>
        </dgm:presLayoutVars>
      </dgm:prSet>
      <dgm:spPr/>
    </dgm:pt>
  </dgm:ptLst>
  <dgm:cxnLst>
    <dgm:cxn modelId="{8C64AE04-0782-4122-B8BD-68E799A92AA1}" type="presOf" srcId="{5E56F774-2444-4A22-A0EC-274F30DC68DD}" destId="{6DF653E2-EABE-4A7B-A83E-07C0E45F7A6C}" srcOrd="0" destOrd="0" presId="urn:microsoft.com/office/officeart/2018/2/layout/IconCircleList"/>
    <dgm:cxn modelId="{29BF8D07-6358-4759-A96B-F509472F035C}" type="presOf" srcId="{C655260B-F63D-410B-B926-42D33F13CC1F}" destId="{804633C2-7B6E-4B10-995A-7A6D3471203E}" srcOrd="0" destOrd="0" presId="urn:microsoft.com/office/officeart/2018/2/layout/IconCircleList"/>
    <dgm:cxn modelId="{3946C325-830F-484E-B2A7-5F18E2E91622}" srcId="{7819A8D0-F493-4D32-A2F1-C910B34FB98C}" destId="{EDEC623B-D1BC-4BB9-A041-EAB05E3A69AA}" srcOrd="2" destOrd="0" parTransId="{493442CF-0134-4A63-BE79-9973B76A137C}" sibTransId="{920AB30E-D240-441A-B4F3-51135D4ED09D}"/>
    <dgm:cxn modelId="{B7BF9433-1EA2-4E66-BA33-C75351251B7A}" type="presOf" srcId="{9837BE42-9976-4510-BD8F-814AC25BEA96}" destId="{155A08D2-50AB-4915-9E7B-D7201C6F14FC}" srcOrd="0" destOrd="0" presId="urn:microsoft.com/office/officeart/2018/2/layout/IconCircleList"/>
    <dgm:cxn modelId="{9088903E-3375-4957-B329-69DD63CF6FF8}" srcId="{7819A8D0-F493-4D32-A2F1-C910B34FB98C}" destId="{31335CDA-B4E2-4032-9A37-E639464A89AD}" srcOrd="3" destOrd="0" parTransId="{8BDDC5FA-434D-41FC-A96B-D8DD0401660E}" sibTransId="{5E56F774-2444-4A22-A0EC-274F30DC68DD}"/>
    <dgm:cxn modelId="{A8FB3C40-A759-4262-A01A-B50CFB4EDBD9}" type="presOf" srcId="{2C5C993A-8109-4D7D-8FDB-7B8C61E29EF3}" destId="{CAE79819-E770-4AF2-9C95-3F23E59A5CC7}" srcOrd="0" destOrd="0" presId="urn:microsoft.com/office/officeart/2018/2/layout/IconCircleList"/>
    <dgm:cxn modelId="{4AAB125D-03E1-4395-B242-3C6FFE0D21E5}" type="presOf" srcId="{079E77CD-C981-4692-8321-813FF3C54DEA}" destId="{4E0B13C8-BC8E-4CEB-86F9-31B045E68840}" srcOrd="0" destOrd="0" presId="urn:microsoft.com/office/officeart/2018/2/layout/IconCircleList"/>
    <dgm:cxn modelId="{9E966162-82F5-4D5B-932A-4A1C5DB19DCA}" type="presOf" srcId="{76505441-9865-49E7-A32E-BD8EF51B7EE0}" destId="{3BAD72B1-7327-4D3D-B513-DC2D50BD8BF2}" srcOrd="0" destOrd="0" presId="urn:microsoft.com/office/officeart/2018/2/layout/IconCircleList"/>
    <dgm:cxn modelId="{F5D69A64-B258-4163-B9FB-06E2596876A9}" srcId="{7819A8D0-F493-4D32-A2F1-C910B34FB98C}" destId="{2C5C993A-8109-4D7D-8FDB-7B8C61E29EF3}" srcOrd="0" destOrd="0" parTransId="{E888F10D-89D8-4C9E-92D0-7A9E47046AF7}" sibTransId="{95840F1D-63F1-446E-853E-A9CB7F5B90B6}"/>
    <dgm:cxn modelId="{75B90F6B-61B3-4FCD-B60D-04046453F6F6}" srcId="{7819A8D0-F493-4D32-A2F1-C910B34FB98C}" destId="{079E77CD-C981-4692-8321-813FF3C54DEA}" srcOrd="4" destOrd="0" parTransId="{C73A1B6C-06E8-4224-80D8-98A17C63BFA8}" sibTransId="{C655260B-F63D-410B-B926-42D33F13CC1F}"/>
    <dgm:cxn modelId="{7A5A5691-8B71-4668-A383-D5D7CB5ED02E}" type="presOf" srcId="{EDEC623B-D1BC-4BB9-A041-EAB05E3A69AA}" destId="{6A4EA62F-D374-406D-9BAA-B86FF527FD33}" srcOrd="0" destOrd="0" presId="urn:microsoft.com/office/officeart/2018/2/layout/IconCircleList"/>
    <dgm:cxn modelId="{2C316A92-D360-446D-AA96-566629745239}" srcId="{7819A8D0-F493-4D32-A2F1-C910B34FB98C}" destId="{9837BE42-9976-4510-BD8F-814AC25BEA96}" srcOrd="1" destOrd="0" parTransId="{A7DCB36B-2185-467B-9B9F-49F6BE5C1CC6}" sibTransId="{76505441-9865-49E7-A32E-BD8EF51B7EE0}"/>
    <dgm:cxn modelId="{425D30A1-5B48-41D5-A2D3-BAD0C0AF1B38}" type="presOf" srcId="{920AB30E-D240-441A-B4F3-51135D4ED09D}" destId="{EB146649-4AE1-4A4E-9BCA-6959202EAE51}" srcOrd="0" destOrd="0" presId="urn:microsoft.com/office/officeart/2018/2/layout/IconCircleList"/>
    <dgm:cxn modelId="{71404EB1-81E6-4274-8AFC-E2D0147BAFB3}" srcId="{7819A8D0-F493-4D32-A2F1-C910B34FB98C}" destId="{863075A6-484C-4AC5-B30F-1038D5FA9C14}" srcOrd="5" destOrd="0" parTransId="{6168EC9C-3E5B-46C9-BF6A-F549FB2476CF}" sibTransId="{6E5CF992-B96F-4489-818D-F31EAE9F8156}"/>
    <dgm:cxn modelId="{A5EB14BF-C84C-47B9-9903-9B5BB2E9564C}" type="presOf" srcId="{95840F1D-63F1-446E-853E-A9CB7F5B90B6}" destId="{14528CA5-B119-41D2-B284-B74AA8ECB901}" srcOrd="0" destOrd="0" presId="urn:microsoft.com/office/officeart/2018/2/layout/IconCircleList"/>
    <dgm:cxn modelId="{ACBBAED8-47CC-4F76-975C-98F28C8EAD18}" type="presOf" srcId="{7819A8D0-F493-4D32-A2F1-C910B34FB98C}" destId="{3BBC8BD3-75BE-4A0C-82EE-1285EC25A0F5}" srcOrd="0" destOrd="0" presId="urn:microsoft.com/office/officeart/2018/2/layout/IconCircleList"/>
    <dgm:cxn modelId="{0C9A10E4-1C3E-437E-B8B3-C32ACE4A40E7}" type="presOf" srcId="{31335CDA-B4E2-4032-9A37-E639464A89AD}" destId="{117A3996-AD9D-47E9-87DA-9450B7EF96CA}" srcOrd="0" destOrd="0" presId="urn:microsoft.com/office/officeart/2018/2/layout/IconCircleList"/>
    <dgm:cxn modelId="{E3A734F5-59B9-414E-89A9-77BAACF69C92}" type="presOf" srcId="{863075A6-484C-4AC5-B30F-1038D5FA9C14}" destId="{67849C84-8340-49E1-B524-14ECAEFBC1D8}" srcOrd="0" destOrd="0" presId="urn:microsoft.com/office/officeart/2018/2/layout/IconCircleList"/>
    <dgm:cxn modelId="{62F7794C-EEF3-4440-92B5-5B4E26FB4A95}" type="presParOf" srcId="{3BBC8BD3-75BE-4A0C-82EE-1285EC25A0F5}" destId="{6593C42E-9135-4F4C-9A22-E66D0E296F25}" srcOrd="0" destOrd="0" presId="urn:microsoft.com/office/officeart/2018/2/layout/IconCircleList"/>
    <dgm:cxn modelId="{28959AD6-CBDC-428C-BFB8-375F66313444}" type="presParOf" srcId="{6593C42E-9135-4F4C-9A22-E66D0E296F25}" destId="{B054F3A1-7791-43BC-B58C-65CDAB2988EE}" srcOrd="0" destOrd="0" presId="urn:microsoft.com/office/officeart/2018/2/layout/IconCircleList"/>
    <dgm:cxn modelId="{9C48931B-278E-4559-A153-EBEECC38A04F}" type="presParOf" srcId="{B054F3A1-7791-43BC-B58C-65CDAB2988EE}" destId="{B9D513A5-759C-44E1-8D0F-D1A22345E3A3}" srcOrd="0" destOrd="0" presId="urn:microsoft.com/office/officeart/2018/2/layout/IconCircleList"/>
    <dgm:cxn modelId="{8E634DF4-5D9D-4C1B-A0FC-26E730481DDF}" type="presParOf" srcId="{B054F3A1-7791-43BC-B58C-65CDAB2988EE}" destId="{99B1E4D4-634E-4C9E-A380-0227611A3F43}" srcOrd="1" destOrd="0" presId="urn:microsoft.com/office/officeart/2018/2/layout/IconCircleList"/>
    <dgm:cxn modelId="{DE2FFB6F-FA96-4964-8074-8AB1A6ACFFCD}" type="presParOf" srcId="{B054F3A1-7791-43BC-B58C-65CDAB2988EE}" destId="{7E92291C-383C-45E3-A8A8-88AF4CC79E13}" srcOrd="2" destOrd="0" presId="urn:microsoft.com/office/officeart/2018/2/layout/IconCircleList"/>
    <dgm:cxn modelId="{5AC03360-6C68-4E1E-AA13-FD1E537E8E91}" type="presParOf" srcId="{B054F3A1-7791-43BC-B58C-65CDAB2988EE}" destId="{CAE79819-E770-4AF2-9C95-3F23E59A5CC7}" srcOrd="3" destOrd="0" presId="urn:microsoft.com/office/officeart/2018/2/layout/IconCircleList"/>
    <dgm:cxn modelId="{6E5717E0-2AC5-401B-BB52-E6BBBEBB1AA5}" type="presParOf" srcId="{6593C42E-9135-4F4C-9A22-E66D0E296F25}" destId="{14528CA5-B119-41D2-B284-B74AA8ECB901}" srcOrd="1" destOrd="0" presId="urn:microsoft.com/office/officeart/2018/2/layout/IconCircleList"/>
    <dgm:cxn modelId="{44637D4A-12FD-4405-8878-DEE1764C6A5E}" type="presParOf" srcId="{6593C42E-9135-4F4C-9A22-E66D0E296F25}" destId="{205E2C9A-FF3F-4F47-B8FD-233EAAC9548F}" srcOrd="2" destOrd="0" presId="urn:microsoft.com/office/officeart/2018/2/layout/IconCircleList"/>
    <dgm:cxn modelId="{03F2F701-E05B-4BBA-9BF0-4E4DE086751E}" type="presParOf" srcId="{205E2C9A-FF3F-4F47-B8FD-233EAAC9548F}" destId="{81CB85FC-106F-4AD7-B76D-C677CBA6B3C0}" srcOrd="0" destOrd="0" presId="urn:microsoft.com/office/officeart/2018/2/layout/IconCircleList"/>
    <dgm:cxn modelId="{CDBB3BC6-3384-4470-8ACE-81C73E08824A}" type="presParOf" srcId="{205E2C9A-FF3F-4F47-B8FD-233EAAC9548F}" destId="{E80AA03C-6CD7-4702-B711-50784B4D9061}" srcOrd="1" destOrd="0" presId="urn:microsoft.com/office/officeart/2018/2/layout/IconCircleList"/>
    <dgm:cxn modelId="{9CC5D280-C9E3-48EE-9A3F-FF47F3702122}" type="presParOf" srcId="{205E2C9A-FF3F-4F47-B8FD-233EAAC9548F}" destId="{BE7677AC-A8D7-4AF7-8ACC-F47F6DC655B2}" srcOrd="2" destOrd="0" presId="urn:microsoft.com/office/officeart/2018/2/layout/IconCircleList"/>
    <dgm:cxn modelId="{6CC3286A-3ACE-4657-AC31-04E283B6C148}" type="presParOf" srcId="{205E2C9A-FF3F-4F47-B8FD-233EAAC9548F}" destId="{155A08D2-50AB-4915-9E7B-D7201C6F14FC}" srcOrd="3" destOrd="0" presId="urn:microsoft.com/office/officeart/2018/2/layout/IconCircleList"/>
    <dgm:cxn modelId="{595F45EA-A38E-474F-8402-E9873D610FDE}" type="presParOf" srcId="{6593C42E-9135-4F4C-9A22-E66D0E296F25}" destId="{3BAD72B1-7327-4D3D-B513-DC2D50BD8BF2}" srcOrd="3" destOrd="0" presId="urn:microsoft.com/office/officeart/2018/2/layout/IconCircleList"/>
    <dgm:cxn modelId="{C2A30A9E-5E9D-46A8-914F-9A58885CB618}" type="presParOf" srcId="{6593C42E-9135-4F4C-9A22-E66D0E296F25}" destId="{E8216FDA-3AD2-4DE3-9062-0BA48FE98C6A}" srcOrd="4" destOrd="0" presId="urn:microsoft.com/office/officeart/2018/2/layout/IconCircleList"/>
    <dgm:cxn modelId="{06F69CAD-9D95-4645-A0AD-EC80D2388775}" type="presParOf" srcId="{E8216FDA-3AD2-4DE3-9062-0BA48FE98C6A}" destId="{D5D396B7-BFAE-4ADD-83D1-B4683DCAB92F}" srcOrd="0" destOrd="0" presId="urn:microsoft.com/office/officeart/2018/2/layout/IconCircleList"/>
    <dgm:cxn modelId="{4FA13577-7CA2-4D5E-9DB3-6F4C9AFE0DF0}" type="presParOf" srcId="{E8216FDA-3AD2-4DE3-9062-0BA48FE98C6A}" destId="{5AC7A019-FAFD-4DC4-B80B-81A4BDE24418}" srcOrd="1" destOrd="0" presId="urn:microsoft.com/office/officeart/2018/2/layout/IconCircleList"/>
    <dgm:cxn modelId="{C26A8168-AE41-42F8-A2E8-FA7673A165A2}" type="presParOf" srcId="{E8216FDA-3AD2-4DE3-9062-0BA48FE98C6A}" destId="{66FC012A-843F-4420-8465-48BAC8E572F3}" srcOrd="2" destOrd="0" presId="urn:microsoft.com/office/officeart/2018/2/layout/IconCircleList"/>
    <dgm:cxn modelId="{C4A773C0-AFB6-4CC7-81BE-EC34CB924BFE}" type="presParOf" srcId="{E8216FDA-3AD2-4DE3-9062-0BA48FE98C6A}" destId="{6A4EA62F-D374-406D-9BAA-B86FF527FD33}" srcOrd="3" destOrd="0" presId="urn:microsoft.com/office/officeart/2018/2/layout/IconCircleList"/>
    <dgm:cxn modelId="{DD20942B-7E10-4A72-BB96-B7053FE49660}" type="presParOf" srcId="{6593C42E-9135-4F4C-9A22-E66D0E296F25}" destId="{EB146649-4AE1-4A4E-9BCA-6959202EAE51}" srcOrd="5" destOrd="0" presId="urn:microsoft.com/office/officeart/2018/2/layout/IconCircleList"/>
    <dgm:cxn modelId="{EA6A1D9E-E336-405F-B5A4-F39EEF8F888C}" type="presParOf" srcId="{6593C42E-9135-4F4C-9A22-E66D0E296F25}" destId="{A611C72D-CE23-4245-AFB7-252482C59F16}" srcOrd="6" destOrd="0" presId="urn:microsoft.com/office/officeart/2018/2/layout/IconCircleList"/>
    <dgm:cxn modelId="{8FE2279A-3DAE-4F63-A242-038E52242A15}" type="presParOf" srcId="{A611C72D-CE23-4245-AFB7-252482C59F16}" destId="{56C92824-939F-452C-B7E9-01802E6D09DA}" srcOrd="0" destOrd="0" presId="urn:microsoft.com/office/officeart/2018/2/layout/IconCircleList"/>
    <dgm:cxn modelId="{CD140DBC-49A2-424A-BC47-643AE1382958}" type="presParOf" srcId="{A611C72D-CE23-4245-AFB7-252482C59F16}" destId="{5ED809EA-C06E-4AC9-933C-310325EA1C3D}" srcOrd="1" destOrd="0" presId="urn:microsoft.com/office/officeart/2018/2/layout/IconCircleList"/>
    <dgm:cxn modelId="{0D58D0E4-453F-4529-B308-4E1C841BCD25}" type="presParOf" srcId="{A611C72D-CE23-4245-AFB7-252482C59F16}" destId="{4600CB4A-A163-4050-81A2-CAF906893185}" srcOrd="2" destOrd="0" presId="urn:microsoft.com/office/officeart/2018/2/layout/IconCircleList"/>
    <dgm:cxn modelId="{6532E715-D42D-463D-87DF-FE7E55A0A2E4}" type="presParOf" srcId="{A611C72D-CE23-4245-AFB7-252482C59F16}" destId="{117A3996-AD9D-47E9-87DA-9450B7EF96CA}" srcOrd="3" destOrd="0" presId="urn:microsoft.com/office/officeart/2018/2/layout/IconCircleList"/>
    <dgm:cxn modelId="{DDF776F1-ACD4-47C3-BEC3-CFC88FB21A77}" type="presParOf" srcId="{6593C42E-9135-4F4C-9A22-E66D0E296F25}" destId="{6DF653E2-EABE-4A7B-A83E-07C0E45F7A6C}" srcOrd="7" destOrd="0" presId="urn:microsoft.com/office/officeart/2018/2/layout/IconCircleList"/>
    <dgm:cxn modelId="{05B7B4EC-0BF5-4ACA-883E-F325DB1BA210}" type="presParOf" srcId="{6593C42E-9135-4F4C-9A22-E66D0E296F25}" destId="{CA2CC7B2-5934-4648-B18D-A0121FCB78D0}" srcOrd="8" destOrd="0" presId="urn:microsoft.com/office/officeart/2018/2/layout/IconCircleList"/>
    <dgm:cxn modelId="{421316CA-7B27-4B92-ABE6-7B7461D96BED}" type="presParOf" srcId="{CA2CC7B2-5934-4648-B18D-A0121FCB78D0}" destId="{B66B5F7E-551F-48FF-81C2-FED3681FB8B4}" srcOrd="0" destOrd="0" presId="urn:microsoft.com/office/officeart/2018/2/layout/IconCircleList"/>
    <dgm:cxn modelId="{76146019-CE55-4312-AB82-193D1F6E0EA4}" type="presParOf" srcId="{CA2CC7B2-5934-4648-B18D-A0121FCB78D0}" destId="{B01CEABC-B6E3-4386-8B25-7ED62C8619B1}" srcOrd="1" destOrd="0" presId="urn:microsoft.com/office/officeart/2018/2/layout/IconCircleList"/>
    <dgm:cxn modelId="{F2F68598-61CD-4152-BDF7-C27150DB4505}" type="presParOf" srcId="{CA2CC7B2-5934-4648-B18D-A0121FCB78D0}" destId="{D3064248-2387-4E86-A042-A516BAA95CA1}" srcOrd="2" destOrd="0" presId="urn:microsoft.com/office/officeart/2018/2/layout/IconCircleList"/>
    <dgm:cxn modelId="{71886DA8-CB78-4B0E-B2D2-55E6AFF21F6C}" type="presParOf" srcId="{CA2CC7B2-5934-4648-B18D-A0121FCB78D0}" destId="{4E0B13C8-BC8E-4CEB-86F9-31B045E68840}" srcOrd="3" destOrd="0" presId="urn:microsoft.com/office/officeart/2018/2/layout/IconCircleList"/>
    <dgm:cxn modelId="{A86AFB05-D0A9-40B8-BA52-C43F82F92555}" type="presParOf" srcId="{6593C42E-9135-4F4C-9A22-E66D0E296F25}" destId="{804633C2-7B6E-4B10-995A-7A6D3471203E}" srcOrd="9" destOrd="0" presId="urn:microsoft.com/office/officeart/2018/2/layout/IconCircleList"/>
    <dgm:cxn modelId="{63B95933-4650-4206-A0D1-A0821C506CE5}" type="presParOf" srcId="{6593C42E-9135-4F4C-9A22-E66D0E296F25}" destId="{5E7DB853-EC88-4F07-8D8E-272C266B2189}" srcOrd="10" destOrd="0" presId="urn:microsoft.com/office/officeart/2018/2/layout/IconCircleList"/>
    <dgm:cxn modelId="{1DED0750-20BF-40DE-9F57-9A7F1BC81D29}" type="presParOf" srcId="{5E7DB853-EC88-4F07-8D8E-272C266B2189}" destId="{8A92CA9C-6897-4E15-A26C-E9CEC269C17E}" srcOrd="0" destOrd="0" presId="urn:microsoft.com/office/officeart/2018/2/layout/IconCircleList"/>
    <dgm:cxn modelId="{5D9602B7-3EB3-4F87-88D2-B86E733B92B5}" type="presParOf" srcId="{5E7DB853-EC88-4F07-8D8E-272C266B2189}" destId="{649F080B-087B-46D6-AF98-78F609EDC884}" srcOrd="1" destOrd="0" presId="urn:microsoft.com/office/officeart/2018/2/layout/IconCircleList"/>
    <dgm:cxn modelId="{D2228549-DAED-4D11-BC9E-EAB7355B9286}" type="presParOf" srcId="{5E7DB853-EC88-4F07-8D8E-272C266B2189}" destId="{900D53CD-9D17-44AC-B7AA-79D81EB39263}" srcOrd="2" destOrd="0" presId="urn:microsoft.com/office/officeart/2018/2/layout/IconCircleList"/>
    <dgm:cxn modelId="{B8E4688B-0E22-4532-8B4A-0CCEBC4317EF}" type="presParOf" srcId="{5E7DB853-EC88-4F07-8D8E-272C266B2189}" destId="{67849C84-8340-49E1-B524-14ECAEFBC1D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3AF249D-EA6C-4191-B78E-4DEE493BC8D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A1D4C7F-D49F-40B8-B3C4-2D36ECA6F81E}">
      <dgm:prSet/>
      <dgm:spPr/>
      <dgm:t>
        <a:bodyPr/>
        <a:lstStyle/>
        <a:p>
          <a:r>
            <a:rPr lang="en-US" b="1" i="0" baseline="0"/>
            <a:t>When to Use:</a:t>
          </a:r>
          <a:r>
            <a:rPr lang="en-US" b="0" i="0" baseline="0"/>
            <a:t> When the series exhibits strong trends or seasonality.</a:t>
          </a:r>
          <a:endParaRPr lang="en-US"/>
        </a:p>
      </dgm:t>
    </dgm:pt>
    <dgm:pt modelId="{8CDC5A3E-3630-4F6B-A5CC-75BD6D53EC70}" type="parTrans" cxnId="{44C60D17-18AB-47FE-AC01-D9230DA49BDF}">
      <dgm:prSet/>
      <dgm:spPr/>
      <dgm:t>
        <a:bodyPr/>
        <a:lstStyle/>
        <a:p>
          <a:endParaRPr lang="en-US"/>
        </a:p>
      </dgm:t>
    </dgm:pt>
    <dgm:pt modelId="{9D902FA0-F4F2-4C00-85FB-3E43B2BA96F5}" type="sibTrans" cxnId="{44C60D17-18AB-47FE-AC01-D9230DA49BDF}">
      <dgm:prSet/>
      <dgm:spPr/>
      <dgm:t>
        <a:bodyPr/>
        <a:lstStyle/>
        <a:p>
          <a:endParaRPr lang="en-US"/>
        </a:p>
      </dgm:t>
    </dgm:pt>
    <dgm:pt modelId="{B9A4570B-FA80-443C-9406-EE62DE49BE7B}">
      <dgm:prSet/>
      <dgm:spPr/>
      <dgm:t>
        <a:bodyPr/>
        <a:lstStyle/>
        <a:p>
          <a:r>
            <a:rPr lang="en-US" b="1" i="0" baseline="0"/>
            <a:t>Example:</a:t>
          </a:r>
          <a:r>
            <a:rPr lang="en-US" b="0" i="0" baseline="0"/>
            <a:t> Transforming stock prices into daily returns. </a:t>
          </a:r>
          <a:endParaRPr lang="en-US"/>
        </a:p>
      </dgm:t>
    </dgm:pt>
    <dgm:pt modelId="{DF233740-8D40-4988-BB16-F6153A8BF1DA}" type="parTrans" cxnId="{7E6BF52A-5391-4896-B647-CB9DF994DB00}">
      <dgm:prSet/>
      <dgm:spPr/>
      <dgm:t>
        <a:bodyPr/>
        <a:lstStyle/>
        <a:p>
          <a:endParaRPr lang="en-US"/>
        </a:p>
      </dgm:t>
    </dgm:pt>
    <dgm:pt modelId="{16F1E866-6ACF-46D3-9950-36E33D9B2E38}" type="sibTrans" cxnId="{7E6BF52A-5391-4896-B647-CB9DF994DB00}">
      <dgm:prSet/>
      <dgm:spPr/>
      <dgm:t>
        <a:bodyPr/>
        <a:lstStyle/>
        <a:p>
          <a:endParaRPr lang="en-US"/>
        </a:p>
      </dgm:t>
    </dgm:pt>
    <dgm:pt modelId="{536ECB01-E390-4DAA-9897-74D6B3FBEED3}" type="pres">
      <dgm:prSet presAssocID="{63AF249D-EA6C-4191-B78E-4DEE493BC8D0}" presName="root" presStyleCnt="0">
        <dgm:presLayoutVars>
          <dgm:dir/>
          <dgm:resizeHandles val="exact"/>
        </dgm:presLayoutVars>
      </dgm:prSet>
      <dgm:spPr/>
    </dgm:pt>
    <dgm:pt modelId="{5BF822B2-F7AE-41FF-A2B8-4B8434379328}" type="pres">
      <dgm:prSet presAssocID="{FA1D4C7F-D49F-40B8-B3C4-2D36ECA6F81E}" presName="compNode" presStyleCnt="0"/>
      <dgm:spPr/>
    </dgm:pt>
    <dgm:pt modelId="{DCF4F126-CCDF-44C1-802C-6C4982679C7A}" type="pres">
      <dgm:prSet presAssocID="{FA1D4C7F-D49F-40B8-B3C4-2D36ECA6F8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nset scene"/>
        </a:ext>
      </dgm:extLst>
    </dgm:pt>
    <dgm:pt modelId="{D7CA822F-012B-467C-9A38-24AB30BCD903}" type="pres">
      <dgm:prSet presAssocID="{FA1D4C7F-D49F-40B8-B3C4-2D36ECA6F81E}" presName="spaceRect" presStyleCnt="0"/>
      <dgm:spPr/>
    </dgm:pt>
    <dgm:pt modelId="{90DBCABF-0041-4752-AF2C-7E0A247F1FB0}" type="pres">
      <dgm:prSet presAssocID="{FA1D4C7F-D49F-40B8-B3C4-2D36ECA6F81E}" presName="textRect" presStyleLbl="revTx" presStyleIdx="0" presStyleCnt="2">
        <dgm:presLayoutVars>
          <dgm:chMax val="1"/>
          <dgm:chPref val="1"/>
        </dgm:presLayoutVars>
      </dgm:prSet>
      <dgm:spPr/>
    </dgm:pt>
    <dgm:pt modelId="{6C3269AC-45E2-4DE1-AA6B-58227B24354B}" type="pres">
      <dgm:prSet presAssocID="{9D902FA0-F4F2-4C00-85FB-3E43B2BA96F5}" presName="sibTrans" presStyleCnt="0"/>
      <dgm:spPr/>
    </dgm:pt>
    <dgm:pt modelId="{D89D1C92-9703-46ED-B1A1-8BA339560083}" type="pres">
      <dgm:prSet presAssocID="{B9A4570B-FA80-443C-9406-EE62DE49BE7B}" presName="compNode" presStyleCnt="0"/>
      <dgm:spPr/>
    </dgm:pt>
    <dgm:pt modelId="{46D331A8-3079-4B61-9106-F9BD893581B3}" type="pres">
      <dgm:prSet presAssocID="{B9A4570B-FA80-443C-9406-EE62DE49BE7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pee"/>
        </a:ext>
      </dgm:extLst>
    </dgm:pt>
    <dgm:pt modelId="{A40DB453-758C-41CA-B2D0-9C94378A12BE}" type="pres">
      <dgm:prSet presAssocID="{B9A4570B-FA80-443C-9406-EE62DE49BE7B}" presName="spaceRect" presStyleCnt="0"/>
      <dgm:spPr/>
    </dgm:pt>
    <dgm:pt modelId="{08B3148B-ADC9-4943-BFA8-BFC0606CD1B1}" type="pres">
      <dgm:prSet presAssocID="{B9A4570B-FA80-443C-9406-EE62DE49BE7B}" presName="textRect" presStyleLbl="revTx" presStyleIdx="1" presStyleCnt="2">
        <dgm:presLayoutVars>
          <dgm:chMax val="1"/>
          <dgm:chPref val="1"/>
        </dgm:presLayoutVars>
      </dgm:prSet>
      <dgm:spPr/>
    </dgm:pt>
  </dgm:ptLst>
  <dgm:cxnLst>
    <dgm:cxn modelId="{0E5CE508-3742-4F95-92FE-EC90871086A0}" type="presOf" srcId="{63AF249D-EA6C-4191-B78E-4DEE493BC8D0}" destId="{536ECB01-E390-4DAA-9897-74D6B3FBEED3}" srcOrd="0" destOrd="0" presId="urn:microsoft.com/office/officeart/2018/2/layout/IconLabelList"/>
    <dgm:cxn modelId="{44C60D17-18AB-47FE-AC01-D9230DA49BDF}" srcId="{63AF249D-EA6C-4191-B78E-4DEE493BC8D0}" destId="{FA1D4C7F-D49F-40B8-B3C4-2D36ECA6F81E}" srcOrd="0" destOrd="0" parTransId="{8CDC5A3E-3630-4F6B-A5CC-75BD6D53EC70}" sibTransId="{9D902FA0-F4F2-4C00-85FB-3E43B2BA96F5}"/>
    <dgm:cxn modelId="{7E6BF52A-5391-4896-B647-CB9DF994DB00}" srcId="{63AF249D-EA6C-4191-B78E-4DEE493BC8D0}" destId="{B9A4570B-FA80-443C-9406-EE62DE49BE7B}" srcOrd="1" destOrd="0" parTransId="{DF233740-8D40-4988-BB16-F6153A8BF1DA}" sibTransId="{16F1E866-6ACF-46D3-9950-36E33D9B2E38}"/>
    <dgm:cxn modelId="{CF87FC80-0794-4DF5-BCDF-44C79C7C2503}" type="presOf" srcId="{B9A4570B-FA80-443C-9406-EE62DE49BE7B}" destId="{08B3148B-ADC9-4943-BFA8-BFC0606CD1B1}" srcOrd="0" destOrd="0" presId="urn:microsoft.com/office/officeart/2018/2/layout/IconLabelList"/>
    <dgm:cxn modelId="{4F1DF9E6-A7CA-4EAB-9C48-28159160DFB6}" type="presOf" srcId="{FA1D4C7F-D49F-40B8-B3C4-2D36ECA6F81E}" destId="{90DBCABF-0041-4752-AF2C-7E0A247F1FB0}" srcOrd="0" destOrd="0" presId="urn:microsoft.com/office/officeart/2018/2/layout/IconLabelList"/>
    <dgm:cxn modelId="{04A8B7EC-0D0F-4895-ACA0-158FC67ED82F}" type="presParOf" srcId="{536ECB01-E390-4DAA-9897-74D6B3FBEED3}" destId="{5BF822B2-F7AE-41FF-A2B8-4B8434379328}" srcOrd="0" destOrd="0" presId="urn:microsoft.com/office/officeart/2018/2/layout/IconLabelList"/>
    <dgm:cxn modelId="{D79D8FDD-E31B-48BD-AF91-04EFDB62397A}" type="presParOf" srcId="{5BF822B2-F7AE-41FF-A2B8-4B8434379328}" destId="{DCF4F126-CCDF-44C1-802C-6C4982679C7A}" srcOrd="0" destOrd="0" presId="urn:microsoft.com/office/officeart/2018/2/layout/IconLabelList"/>
    <dgm:cxn modelId="{86DE7A3A-7528-441F-ADB4-1BAABCBE739E}" type="presParOf" srcId="{5BF822B2-F7AE-41FF-A2B8-4B8434379328}" destId="{D7CA822F-012B-467C-9A38-24AB30BCD903}" srcOrd="1" destOrd="0" presId="urn:microsoft.com/office/officeart/2018/2/layout/IconLabelList"/>
    <dgm:cxn modelId="{AFADCF5F-CBBC-46C0-ADA7-D695492899C7}" type="presParOf" srcId="{5BF822B2-F7AE-41FF-A2B8-4B8434379328}" destId="{90DBCABF-0041-4752-AF2C-7E0A247F1FB0}" srcOrd="2" destOrd="0" presId="urn:microsoft.com/office/officeart/2018/2/layout/IconLabelList"/>
    <dgm:cxn modelId="{1DC15457-2435-4AB4-AE8F-AEAB736ADBBA}" type="presParOf" srcId="{536ECB01-E390-4DAA-9897-74D6B3FBEED3}" destId="{6C3269AC-45E2-4DE1-AA6B-58227B24354B}" srcOrd="1" destOrd="0" presId="urn:microsoft.com/office/officeart/2018/2/layout/IconLabelList"/>
    <dgm:cxn modelId="{8EDB4F16-990A-4FEB-8FDC-CBE6A1CB584E}" type="presParOf" srcId="{536ECB01-E390-4DAA-9897-74D6B3FBEED3}" destId="{D89D1C92-9703-46ED-B1A1-8BA339560083}" srcOrd="2" destOrd="0" presId="urn:microsoft.com/office/officeart/2018/2/layout/IconLabelList"/>
    <dgm:cxn modelId="{F65F4AF3-F041-4124-9CF1-4ABACFC7EF59}" type="presParOf" srcId="{D89D1C92-9703-46ED-B1A1-8BA339560083}" destId="{46D331A8-3079-4B61-9106-F9BD893581B3}" srcOrd="0" destOrd="0" presId="urn:microsoft.com/office/officeart/2018/2/layout/IconLabelList"/>
    <dgm:cxn modelId="{59707448-BBD6-4333-B989-71AD88838508}" type="presParOf" srcId="{D89D1C92-9703-46ED-B1A1-8BA339560083}" destId="{A40DB453-758C-41CA-B2D0-9C94378A12BE}" srcOrd="1" destOrd="0" presId="urn:microsoft.com/office/officeart/2018/2/layout/IconLabelList"/>
    <dgm:cxn modelId="{7EACCEA2-2CCD-40EE-8FF4-FD7471CAE50D}" type="presParOf" srcId="{D89D1C92-9703-46ED-B1A1-8BA339560083}" destId="{08B3148B-ADC9-4943-BFA8-BFC0606CD1B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48EBFFB-D64E-4988-8E03-5990D323FA2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A78EDD7-59DC-46E2-A22A-AD0B6E88885E}">
      <dgm:prSet/>
      <dgm:spPr/>
      <dgm:t>
        <a:bodyPr/>
        <a:lstStyle/>
        <a:p>
          <a:r>
            <a:rPr lang="en-US" b="1" i="0" baseline="0"/>
            <a:t>Purpose:</a:t>
          </a:r>
          <a:r>
            <a:rPr lang="en-US" b="0" i="0" baseline="0"/>
            <a:t> Reduces variance and stabilizes fluctuations in the data.</a:t>
          </a:r>
          <a:endParaRPr lang="en-US"/>
        </a:p>
      </dgm:t>
    </dgm:pt>
    <dgm:pt modelId="{3F309049-A009-47D7-9CF0-41076E51928D}" type="parTrans" cxnId="{F181B2DC-EE5B-4122-93C0-CFC957604165}">
      <dgm:prSet/>
      <dgm:spPr/>
      <dgm:t>
        <a:bodyPr/>
        <a:lstStyle/>
        <a:p>
          <a:endParaRPr lang="en-US"/>
        </a:p>
      </dgm:t>
    </dgm:pt>
    <dgm:pt modelId="{73F08C6B-C121-4DDA-9AD2-2D101A892B5E}" type="sibTrans" cxnId="{F181B2DC-EE5B-4122-93C0-CFC957604165}">
      <dgm:prSet/>
      <dgm:spPr/>
      <dgm:t>
        <a:bodyPr/>
        <a:lstStyle/>
        <a:p>
          <a:endParaRPr lang="en-US"/>
        </a:p>
      </dgm:t>
    </dgm:pt>
    <dgm:pt modelId="{6FEBFBAD-27C9-468C-8126-66922187DD6F}">
      <dgm:prSet/>
      <dgm:spPr/>
      <dgm:t>
        <a:bodyPr/>
        <a:lstStyle/>
        <a:p>
          <a:r>
            <a:rPr lang="en-US" b="1" i="0" baseline="0"/>
            <a:t>Log Transformation:</a:t>
          </a:r>
          <a:endParaRPr lang="en-US"/>
        </a:p>
      </dgm:t>
    </dgm:pt>
    <dgm:pt modelId="{33E30AC7-3730-42FA-9569-0BE7CAC934D7}" type="parTrans" cxnId="{4454EB79-A331-4755-A6D6-A862F031B3A1}">
      <dgm:prSet/>
      <dgm:spPr/>
      <dgm:t>
        <a:bodyPr/>
        <a:lstStyle/>
        <a:p>
          <a:endParaRPr lang="en-US"/>
        </a:p>
      </dgm:t>
    </dgm:pt>
    <dgm:pt modelId="{FF179FCF-DEEF-4B0E-8653-788E2583B8BD}" type="sibTrans" cxnId="{4454EB79-A331-4755-A6D6-A862F031B3A1}">
      <dgm:prSet/>
      <dgm:spPr/>
      <dgm:t>
        <a:bodyPr/>
        <a:lstStyle/>
        <a:p>
          <a:endParaRPr lang="en-US"/>
        </a:p>
      </dgm:t>
    </dgm:pt>
    <dgm:pt modelId="{4A9C1D8A-11F2-403E-AD8E-C42674B7AD3D}">
      <dgm:prSet/>
      <dgm:spPr/>
      <dgm:t>
        <a:bodyPr/>
        <a:lstStyle/>
        <a:p>
          <a:r>
            <a:rPr lang="en-US" b="0" i="0" baseline="0"/>
            <a:t>Formula: Yt′=log⁡(Yt) </a:t>
          </a:r>
          <a:endParaRPr lang="en-US"/>
        </a:p>
      </dgm:t>
    </dgm:pt>
    <dgm:pt modelId="{C7C8FE5A-E384-4D98-ABEA-CB401BE534B1}" type="parTrans" cxnId="{A161CE4A-8665-4983-B805-186B8B21FF5B}">
      <dgm:prSet/>
      <dgm:spPr/>
      <dgm:t>
        <a:bodyPr/>
        <a:lstStyle/>
        <a:p>
          <a:endParaRPr lang="en-US"/>
        </a:p>
      </dgm:t>
    </dgm:pt>
    <dgm:pt modelId="{71EC49D4-2AFE-4CEB-BBAE-CE2561C39972}" type="sibTrans" cxnId="{A161CE4A-8665-4983-B805-186B8B21FF5B}">
      <dgm:prSet/>
      <dgm:spPr/>
      <dgm:t>
        <a:bodyPr/>
        <a:lstStyle/>
        <a:p>
          <a:endParaRPr lang="en-US"/>
        </a:p>
      </dgm:t>
    </dgm:pt>
    <dgm:pt modelId="{59649A39-FA47-4FF5-87EE-0925E98152FF}">
      <dgm:prSet/>
      <dgm:spPr/>
      <dgm:t>
        <a:bodyPr/>
        <a:lstStyle/>
        <a:p>
          <a:r>
            <a:rPr lang="en-US" b="0" i="0" baseline="0"/>
            <a:t>Useful for data with exponential growth</a:t>
          </a:r>
          <a:endParaRPr lang="en-US"/>
        </a:p>
      </dgm:t>
    </dgm:pt>
    <dgm:pt modelId="{A2DE3D9B-8770-4E32-B4E0-60F147769481}" type="parTrans" cxnId="{1B1FB1EA-AC8B-4DE9-BC27-5870479100A0}">
      <dgm:prSet/>
      <dgm:spPr/>
      <dgm:t>
        <a:bodyPr/>
        <a:lstStyle/>
        <a:p>
          <a:endParaRPr lang="en-US"/>
        </a:p>
      </dgm:t>
    </dgm:pt>
    <dgm:pt modelId="{19799BEB-6356-4CF9-81E8-850D7DC894C2}" type="sibTrans" cxnId="{1B1FB1EA-AC8B-4DE9-BC27-5870479100A0}">
      <dgm:prSet/>
      <dgm:spPr/>
      <dgm:t>
        <a:bodyPr/>
        <a:lstStyle/>
        <a:p>
          <a:endParaRPr lang="en-US"/>
        </a:p>
      </dgm:t>
    </dgm:pt>
    <dgm:pt modelId="{97BA8A90-9AA2-4D75-B86D-EB31E72CBE0F}" type="pres">
      <dgm:prSet presAssocID="{A48EBFFB-D64E-4988-8E03-5990D323FA2C}" presName="root" presStyleCnt="0">
        <dgm:presLayoutVars>
          <dgm:dir/>
          <dgm:resizeHandles val="exact"/>
        </dgm:presLayoutVars>
      </dgm:prSet>
      <dgm:spPr/>
    </dgm:pt>
    <dgm:pt modelId="{A6FF58C4-FBB9-4EF9-9298-83666C0E5FE5}" type="pres">
      <dgm:prSet presAssocID="{8A78EDD7-59DC-46E2-A22A-AD0B6E88885E}" presName="compNode" presStyleCnt="0"/>
      <dgm:spPr/>
    </dgm:pt>
    <dgm:pt modelId="{4FBAE11E-C22A-4F7C-89C4-88D4728C4AB9}" type="pres">
      <dgm:prSet presAssocID="{8A78EDD7-59DC-46E2-A22A-AD0B6E8888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
        </a:ext>
      </dgm:extLst>
    </dgm:pt>
    <dgm:pt modelId="{B7D90CB1-DD25-4AFC-BA18-AB37AC52856F}" type="pres">
      <dgm:prSet presAssocID="{8A78EDD7-59DC-46E2-A22A-AD0B6E88885E}" presName="spaceRect" presStyleCnt="0"/>
      <dgm:spPr/>
    </dgm:pt>
    <dgm:pt modelId="{2D5EE665-72A3-4CE3-936F-11ECC7B550DA}" type="pres">
      <dgm:prSet presAssocID="{8A78EDD7-59DC-46E2-A22A-AD0B6E88885E}" presName="textRect" presStyleLbl="revTx" presStyleIdx="0" presStyleCnt="4">
        <dgm:presLayoutVars>
          <dgm:chMax val="1"/>
          <dgm:chPref val="1"/>
        </dgm:presLayoutVars>
      </dgm:prSet>
      <dgm:spPr/>
    </dgm:pt>
    <dgm:pt modelId="{1185E560-AB5C-4926-9A2A-06D30AA49A88}" type="pres">
      <dgm:prSet presAssocID="{73F08C6B-C121-4DDA-9AD2-2D101A892B5E}" presName="sibTrans" presStyleCnt="0"/>
      <dgm:spPr/>
    </dgm:pt>
    <dgm:pt modelId="{3DBAB120-B0E3-48A3-AC30-60F1329198C1}" type="pres">
      <dgm:prSet presAssocID="{6FEBFBAD-27C9-468C-8126-66922187DD6F}" presName="compNode" presStyleCnt="0"/>
      <dgm:spPr/>
    </dgm:pt>
    <dgm:pt modelId="{07C02D10-719E-4DF1-B542-75077CAFD4CB}" type="pres">
      <dgm:prSet presAssocID="{6FEBFBAD-27C9-468C-8126-66922187DD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88C79B6B-F80F-45E7-A9B9-A148994D2F54}" type="pres">
      <dgm:prSet presAssocID="{6FEBFBAD-27C9-468C-8126-66922187DD6F}" presName="spaceRect" presStyleCnt="0"/>
      <dgm:spPr/>
    </dgm:pt>
    <dgm:pt modelId="{D7FB3B1B-D5A1-4477-A35E-B2D51298FF68}" type="pres">
      <dgm:prSet presAssocID="{6FEBFBAD-27C9-468C-8126-66922187DD6F}" presName="textRect" presStyleLbl="revTx" presStyleIdx="1" presStyleCnt="4">
        <dgm:presLayoutVars>
          <dgm:chMax val="1"/>
          <dgm:chPref val="1"/>
        </dgm:presLayoutVars>
      </dgm:prSet>
      <dgm:spPr/>
    </dgm:pt>
    <dgm:pt modelId="{30C5AB83-31DD-4D08-81FB-35E75F8A653A}" type="pres">
      <dgm:prSet presAssocID="{FF179FCF-DEEF-4B0E-8653-788E2583B8BD}" presName="sibTrans" presStyleCnt="0"/>
      <dgm:spPr/>
    </dgm:pt>
    <dgm:pt modelId="{7BB01126-FF38-4ECE-9231-D9D47E8A80F1}" type="pres">
      <dgm:prSet presAssocID="{4A9C1D8A-11F2-403E-AD8E-C42674B7AD3D}" presName="compNode" presStyleCnt="0"/>
      <dgm:spPr/>
    </dgm:pt>
    <dgm:pt modelId="{1E01A8B2-752E-4A0D-8B79-9E3DDE2857E3}" type="pres">
      <dgm:prSet presAssocID="{4A9C1D8A-11F2-403E-AD8E-C42674B7AD3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8293CADE-7BFE-481E-B47B-36FE9309A23F}" type="pres">
      <dgm:prSet presAssocID="{4A9C1D8A-11F2-403E-AD8E-C42674B7AD3D}" presName="spaceRect" presStyleCnt="0"/>
      <dgm:spPr/>
    </dgm:pt>
    <dgm:pt modelId="{5C7DB4CD-3D45-4C40-9BC0-9E35B87772EB}" type="pres">
      <dgm:prSet presAssocID="{4A9C1D8A-11F2-403E-AD8E-C42674B7AD3D}" presName="textRect" presStyleLbl="revTx" presStyleIdx="2" presStyleCnt="4">
        <dgm:presLayoutVars>
          <dgm:chMax val="1"/>
          <dgm:chPref val="1"/>
        </dgm:presLayoutVars>
      </dgm:prSet>
      <dgm:spPr/>
    </dgm:pt>
    <dgm:pt modelId="{2EC19DC5-1454-4DFE-8117-C88F55A8CFFF}" type="pres">
      <dgm:prSet presAssocID="{71EC49D4-2AFE-4CEB-BBAE-CE2561C39972}" presName="sibTrans" presStyleCnt="0"/>
      <dgm:spPr/>
    </dgm:pt>
    <dgm:pt modelId="{5F69A2DC-92A7-4FD3-A86F-D3AB79754CC8}" type="pres">
      <dgm:prSet presAssocID="{59649A39-FA47-4FF5-87EE-0925E98152FF}" presName="compNode" presStyleCnt="0"/>
      <dgm:spPr/>
    </dgm:pt>
    <dgm:pt modelId="{EEDD923D-8DA4-4568-9927-82CFB702B960}" type="pres">
      <dgm:prSet presAssocID="{59649A39-FA47-4FF5-87EE-0925E98152F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0ECFF741-3A6A-4BDC-B7F1-C7469EB8061A}" type="pres">
      <dgm:prSet presAssocID="{59649A39-FA47-4FF5-87EE-0925E98152FF}" presName="spaceRect" presStyleCnt="0"/>
      <dgm:spPr/>
    </dgm:pt>
    <dgm:pt modelId="{C5242ECA-E547-4290-AD9A-E09175916E72}" type="pres">
      <dgm:prSet presAssocID="{59649A39-FA47-4FF5-87EE-0925E98152FF}" presName="textRect" presStyleLbl="revTx" presStyleIdx="3" presStyleCnt="4">
        <dgm:presLayoutVars>
          <dgm:chMax val="1"/>
          <dgm:chPref val="1"/>
        </dgm:presLayoutVars>
      </dgm:prSet>
      <dgm:spPr/>
    </dgm:pt>
  </dgm:ptLst>
  <dgm:cxnLst>
    <dgm:cxn modelId="{A161CE4A-8665-4983-B805-186B8B21FF5B}" srcId="{A48EBFFB-D64E-4988-8E03-5990D323FA2C}" destId="{4A9C1D8A-11F2-403E-AD8E-C42674B7AD3D}" srcOrd="2" destOrd="0" parTransId="{C7C8FE5A-E384-4D98-ABEA-CB401BE534B1}" sibTransId="{71EC49D4-2AFE-4CEB-BBAE-CE2561C39972}"/>
    <dgm:cxn modelId="{53DE1252-37C4-4749-BDD4-902F0557FA79}" type="presOf" srcId="{4A9C1D8A-11F2-403E-AD8E-C42674B7AD3D}" destId="{5C7DB4CD-3D45-4C40-9BC0-9E35B87772EB}" srcOrd="0" destOrd="0" presId="urn:microsoft.com/office/officeart/2018/2/layout/IconLabelList"/>
    <dgm:cxn modelId="{4454EB79-A331-4755-A6D6-A862F031B3A1}" srcId="{A48EBFFB-D64E-4988-8E03-5990D323FA2C}" destId="{6FEBFBAD-27C9-468C-8126-66922187DD6F}" srcOrd="1" destOrd="0" parTransId="{33E30AC7-3730-42FA-9569-0BE7CAC934D7}" sibTransId="{FF179FCF-DEEF-4B0E-8653-788E2583B8BD}"/>
    <dgm:cxn modelId="{8067C4A8-FABD-4C08-90AD-302470FB6D77}" type="presOf" srcId="{8A78EDD7-59DC-46E2-A22A-AD0B6E88885E}" destId="{2D5EE665-72A3-4CE3-936F-11ECC7B550DA}" srcOrd="0" destOrd="0" presId="urn:microsoft.com/office/officeart/2018/2/layout/IconLabelList"/>
    <dgm:cxn modelId="{F37D6CC7-8DD8-4070-A80B-26BF06C66838}" type="presOf" srcId="{A48EBFFB-D64E-4988-8E03-5990D323FA2C}" destId="{97BA8A90-9AA2-4D75-B86D-EB31E72CBE0F}" srcOrd="0" destOrd="0" presId="urn:microsoft.com/office/officeart/2018/2/layout/IconLabelList"/>
    <dgm:cxn modelId="{F181B2DC-EE5B-4122-93C0-CFC957604165}" srcId="{A48EBFFB-D64E-4988-8E03-5990D323FA2C}" destId="{8A78EDD7-59DC-46E2-A22A-AD0B6E88885E}" srcOrd="0" destOrd="0" parTransId="{3F309049-A009-47D7-9CF0-41076E51928D}" sibTransId="{73F08C6B-C121-4DDA-9AD2-2D101A892B5E}"/>
    <dgm:cxn modelId="{E7E7FDE6-A375-4B7D-9289-DFEDD081881D}" type="presOf" srcId="{59649A39-FA47-4FF5-87EE-0925E98152FF}" destId="{C5242ECA-E547-4290-AD9A-E09175916E72}" srcOrd="0" destOrd="0" presId="urn:microsoft.com/office/officeart/2018/2/layout/IconLabelList"/>
    <dgm:cxn modelId="{C5E875E8-DD15-46EE-BDEA-3B78D1435D0B}" type="presOf" srcId="{6FEBFBAD-27C9-468C-8126-66922187DD6F}" destId="{D7FB3B1B-D5A1-4477-A35E-B2D51298FF68}" srcOrd="0" destOrd="0" presId="urn:microsoft.com/office/officeart/2018/2/layout/IconLabelList"/>
    <dgm:cxn modelId="{1B1FB1EA-AC8B-4DE9-BC27-5870479100A0}" srcId="{A48EBFFB-D64E-4988-8E03-5990D323FA2C}" destId="{59649A39-FA47-4FF5-87EE-0925E98152FF}" srcOrd="3" destOrd="0" parTransId="{A2DE3D9B-8770-4E32-B4E0-60F147769481}" sibTransId="{19799BEB-6356-4CF9-81E8-850D7DC894C2}"/>
    <dgm:cxn modelId="{F8D03405-2057-4424-B226-D33622D6993A}" type="presParOf" srcId="{97BA8A90-9AA2-4D75-B86D-EB31E72CBE0F}" destId="{A6FF58C4-FBB9-4EF9-9298-83666C0E5FE5}" srcOrd="0" destOrd="0" presId="urn:microsoft.com/office/officeart/2018/2/layout/IconLabelList"/>
    <dgm:cxn modelId="{BD7C897E-D846-42FD-8B51-5E86CCD23D47}" type="presParOf" srcId="{A6FF58C4-FBB9-4EF9-9298-83666C0E5FE5}" destId="{4FBAE11E-C22A-4F7C-89C4-88D4728C4AB9}" srcOrd="0" destOrd="0" presId="urn:microsoft.com/office/officeart/2018/2/layout/IconLabelList"/>
    <dgm:cxn modelId="{AE9E6976-6D95-4C6E-88A7-8BF9EE2E673F}" type="presParOf" srcId="{A6FF58C4-FBB9-4EF9-9298-83666C0E5FE5}" destId="{B7D90CB1-DD25-4AFC-BA18-AB37AC52856F}" srcOrd="1" destOrd="0" presId="urn:microsoft.com/office/officeart/2018/2/layout/IconLabelList"/>
    <dgm:cxn modelId="{283FB863-FEDE-4822-BFE6-2C0093DDBE36}" type="presParOf" srcId="{A6FF58C4-FBB9-4EF9-9298-83666C0E5FE5}" destId="{2D5EE665-72A3-4CE3-936F-11ECC7B550DA}" srcOrd="2" destOrd="0" presId="urn:microsoft.com/office/officeart/2018/2/layout/IconLabelList"/>
    <dgm:cxn modelId="{F45D25AF-FC95-46D9-9722-2AD8F00A572A}" type="presParOf" srcId="{97BA8A90-9AA2-4D75-B86D-EB31E72CBE0F}" destId="{1185E560-AB5C-4926-9A2A-06D30AA49A88}" srcOrd="1" destOrd="0" presId="urn:microsoft.com/office/officeart/2018/2/layout/IconLabelList"/>
    <dgm:cxn modelId="{6FCAC0FB-FF0F-4E10-B4FD-A36CF8926DA5}" type="presParOf" srcId="{97BA8A90-9AA2-4D75-B86D-EB31E72CBE0F}" destId="{3DBAB120-B0E3-48A3-AC30-60F1329198C1}" srcOrd="2" destOrd="0" presId="urn:microsoft.com/office/officeart/2018/2/layout/IconLabelList"/>
    <dgm:cxn modelId="{18FDF3B3-16A1-41BD-A93B-8949211B0825}" type="presParOf" srcId="{3DBAB120-B0E3-48A3-AC30-60F1329198C1}" destId="{07C02D10-719E-4DF1-B542-75077CAFD4CB}" srcOrd="0" destOrd="0" presId="urn:microsoft.com/office/officeart/2018/2/layout/IconLabelList"/>
    <dgm:cxn modelId="{E3AC72B6-1A55-4215-B854-C7C04A00274D}" type="presParOf" srcId="{3DBAB120-B0E3-48A3-AC30-60F1329198C1}" destId="{88C79B6B-F80F-45E7-A9B9-A148994D2F54}" srcOrd="1" destOrd="0" presId="urn:microsoft.com/office/officeart/2018/2/layout/IconLabelList"/>
    <dgm:cxn modelId="{90C3ACFA-27CB-4B84-8F38-0BCC537F7B6B}" type="presParOf" srcId="{3DBAB120-B0E3-48A3-AC30-60F1329198C1}" destId="{D7FB3B1B-D5A1-4477-A35E-B2D51298FF68}" srcOrd="2" destOrd="0" presId="urn:microsoft.com/office/officeart/2018/2/layout/IconLabelList"/>
    <dgm:cxn modelId="{FA626829-4958-4768-B776-5CA49FDBCA57}" type="presParOf" srcId="{97BA8A90-9AA2-4D75-B86D-EB31E72CBE0F}" destId="{30C5AB83-31DD-4D08-81FB-35E75F8A653A}" srcOrd="3" destOrd="0" presId="urn:microsoft.com/office/officeart/2018/2/layout/IconLabelList"/>
    <dgm:cxn modelId="{32B09EC4-FEF9-4D21-8170-DA50E0071FBB}" type="presParOf" srcId="{97BA8A90-9AA2-4D75-B86D-EB31E72CBE0F}" destId="{7BB01126-FF38-4ECE-9231-D9D47E8A80F1}" srcOrd="4" destOrd="0" presId="urn:microsoft.com/office/officeart/2018/2/layout/IconLabelList"/>
    <dgm:cxn modelId="{7D8E6327-4A72-4F3C-965A-DB8509AD85C2}" type="presParOf" srcId="{7BB01126-FF38-4ECE-9231-D9D47E8A80F1}" destId="{1E01A8B2-752E-4A0D-8B79-9E3DDE2857E3}" srcOrd="0" destOrd="0" presId="urn:microsoft.com/office/officeart/2018/2/layout/IconLabelList"/>
    <dgm:cxn modelId="{7D67B24C-4708-4074-95B8-E8784D529B26}" type="presParOf" srcId="{7BB01126-FF38-4ECE-9231-D9D47E8A80F1}" destId="{8293CADE-7BFE-481E-B47B-36FE9309A23F}" srcOrd="1" destOrd="0" presId="urn:microsoft.com/office/officeart/2018/2/layout/IconLabelList"/>
    <dgm:cxn modelId="{0C71330A-FFBB-4B38-B222-D482833C1C7B}" type="presParOf" srcId="{7BB01126-FF38-4ECE-9231-D9D47E8A80F1}" destId="{5C7DB4CD-3D45-4C40-9BC0-9E35B87772EB}" srcOrd="2" destOrd="0" presId="urn:microsoft.com/office/officeart/2018/2/layout/IconLabelList"/>
    <dgm:cxn modelId="{57DDD751-F3F5-4EFF-9413-B89A521A3087}" type="presParOf" srcId="{97BA8A90-9AA2-4D75-B86D-EB31E72CBE0F}" destId="{2EC19DC5-1454-4DFE-8117-C88F55A8CFFF}" srcOrd="5" destOrd="0" presId="urn:microsoft.com/office/officeart/2018/2/layout/IconLabelList"/>
    <dgm:cxn modelId="{C74EB08C-F407-4B13-8B19-32530A1A08A2}" type="presParOf" srcId="{97BA8A90-9AA2-4D75-B86D-EB31E72CBE0F}" destId="{5F69A2DC-92A7-4FD3-A86F-D3AB79754CC8}" srcOrd="6" destOrd="0" presId="urn:microsoft.com/office/officeart/2018/2/layout/IconLabelList"/>
    <dgm:cxn modelId="{326F7357-4290-42F3-92A5-DB4E6EB7B788}" type="presParOf" srcId="{5F69A2DC-92A7-4FD3-A86F-D3AB79754CC8}" destId="{EEDD923D-8DA4-4568-9927-82CFB702B960}" srcOrd="0" destOrd="0" presId="urn:microsoft.com/office/officeart/2018/2/layout/IconLabelList"/>
    <dgm:cxn modelId="{EAFE10DA-1DB4-4F6D-B9CD-F20C95B25B14}" type="presParOf" srcId="{5F69A2DC-92A7-4FD3-A86F-D3AB79754CC8}" destId="{0ECFF741-3A6A-4BDC-B7F1-C7469EB8061A}" srcOrd="1" destOrd="0" presId="urn:microsoft.com/office/officeart/2018/2/layout/IconLabelList"/>
    <dgm:cxn modelId="{65F2E9DE-4E7F-450E-AF2E-80A6FF663287}" type="presParOf" srcId="{5F69A2DC-92A7-4FD3-A86F-D3AB79754CC8}" destId="{C5242ECA-E547-4290-AD9A-E09175916E7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EFCEC7F-4BA7-4702-9913-059C8BF67D66}"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DE4B9904-8AA2-4C5B-BEB1-52FC8734BC5B}">
      <dgm:prSet/>
      <dgm:spPr/>
      <dgm:t>
        <a:bodyPr/>
        <a:lstStyle/>
        <a:p>
          <a:r>
            <a:rPr lang="en-US" b="1"/>
            <a:t>Square Root Transformation:</a:t>
          </a:r>
          <a:endParaRPr lang="en-US"/>
        </a:p>
      </dgm:t>
    </dgm:pt>
    <dgm:pt modelId="{32F08CF7-8023-4926-8C2E-F21072D6C9B0}" type="parTrans" cxnId="{882A87F4-F9B3-498C-A87A-8DF27554A262}">
      <dgm:prSet/>
      <dgm:spPr/>
      <dgm:t>
        <a:bodyPr/>
        <a:lstStyle/>
        <a:p>
          <a:endParaRPr lang="en-US"/>
        </a:p>
      </dgm:t>
    </dgm:pt>
    <dgm:pt modelId="{6BF00B35-6450-4635-A07B-0F958C100ECE}" type="sibTrans" cxnId="{882A87F4-F9B3-498C-A87A-8DF27554A262}">
      <dgm:prSet/>
      <dgm:spPr/>
      <dgm:t>
        <a:bodyPr/>
        <a:lstStyle/>
        <a:p>
          <a:endParaRPr lang="en-US"/>
        </a:p>
      </dgm:t>
    </dgm:pt>
    <dgm:pt modelId="{3F00484E-4E1E-45ED-BCB2-9165CE89D850}">
      <dgm:prSet/>
      <dgm:spPr/>
      <dgm:t>
        <a:bodyPr/>
        <a:lstStyle/>
        <a:p>
          <a:r>
            <a:rPr lang="en-US"/>
            <a:t>Less aggressive than log transformation, suitable for moderately skewed data.</a:t>
          </a:r>
        </a:p>
      </dgm:t>
    </dgm:pt>
    <dgm:pt modelId="{31EA8D4B-270E-4744-A202-6BA07977D9AE}" type="parTrans" cxnId="{E7D375FE-8DC6-4B38-AE7D-2571E3346E47}">
      <dgm:prSet/>
      <dgm:spPr/>
      <dgm:t>
        <a:bodyPr/>
        <a:lstStyle/>
        <a:p>
          <a:endParaRPr lang="en-US"/>
        </a:p>
      </dgm:t>
    </dgm:pt>
    <dgm:pt modelId="{63D05C0F-687F-4991-A9C0-806EF0AA29FA}" type="sibTrans" cxnId="{E7D375FE-8DC6-4B38-AE7D-2571E3346E47}">
      <dgm:prSet/>
      <dgm:spPr/>
      <dgm:t>
        <a:bodyPr/>
        <a:lstStyle/>
        <a:p>
          <a:endParaRPr lang="en-US"/>
        </a:p>
      </dgm:t>
    </dgm:pt>
    <dgm:pt modelId="{E08459E8-BD8F-451B-A73E-343FB0D43033}" type="pres">
      <dgm:prSet presAssocID="{5EFCEC7F-4BA7-4702-9913-059C8BF67D66}" presName="hierChild1" presStyleCnt="0">
        <dgm:presLayoutVars>
          <dgm:chPref val="1"/>
          <dgm:dir/>
          <dgm:animOne val="branch"/>
          <dgm:animLvl val="lvl"/>
          <dgm:resizeHandles/>
        </dgm:presLayoutVars>
      </dgm:prSet>
      <dgm:spPr/>
    </dgm:pt>
    <dgm:pt modelId="{049E5615-AD46-47D9-AC1C-CBE181293768}" type="pres">
      <dgm:prSet presAssocID="{DE4B9904-8AA2-4C5B-BEB1-52FC8734BC5B}" presName="hierRoot1" presStyleCnt="0"/>
      <dgm:spPr/>
    </dgm:pt>
    <dgm:pt modelId="{8197E449-44F0-4FE8-A98A-DBD3ED7DB604}" type="pres">
      <dgm:prSet presAssocID="{DE4B9904-8AA2-4C5B-BEB1-52FC8734BC5B}" presName="composite" presStyleCnt="0"/>
      <dgm:spPr/>
    </dgm:pt>
    <dgm:pt modelId="{AE19EB41-6B43-4230-A6A1-19A722233FFF}" type="pres">
      <dgm:prSet presAssocID="{DE4B9904-8AA2-4C5B-BEB1-52FC8734BC5B}" presName="background" presStyleLbl="node0" presStyleIdx="0" presStyleCnt="2"/>
      <dgm:spPr/>
    </dgm:pt>
    <dgm:pt modelId="{1FE86959-5A1E-4CF6-98EA-D5377BE25290}" type="pres">
      <dgm:prSet presAssocID="{DE4B9904-8AA2-4C5B-BEB1-52FC8734BC5B}" presName="text" presStyleLbl="fgAcc0" presStyleIdx="0" presStyleCnt="2">
        <dgm:presLayoutVars>
          <dgm:chPref val="3"/>
        </dgm:presLayoutVars>
      </dgm:prSet>
      <dgm:spPr/>
    </dgm:pt>
    <dgm:pt modelId="{A5087595-8454-4E7C-84ED-53D02867E744}" type="pres">
      <dgm:prSet presAssocID="{DE4B9904-8AA2-4C5B-BEB1-52FC8734BC5B}" presName="hierChild2" presStyleCnt="0"/>
      <dgm:spPr/>
    </dgm:pt>
    <dgm:pt modelId="{FE1441CB-570E-4483-A30F-8223BFBB0148}" type="pres">
      <dgm:prSet presAssocID="{3F00484E-4E1E-45ED-BCB2-9165CE89D850}" presName="hierRoot1" presStyleCnt="0"/>
      <dgm:spPr/>
    </dgm:pt>
    <dgm:pt modelId="{C5E58E1F-D417-45BD-B592-5864341BDEA0}" type="pres">
      <dgm:prSet presAssocID="{3F00484E-4E1E-45ED-BCB2-9165CE89D850}" presName="composite" presStyleCnt="0"/>
      <dgm:spPr/>
    </dgm:pt>
    <dgm:pt modelId="{2619E4BD-DF5A-4FF3-8DC9-766D4963D513}" type="pres">
      <dgm:prSet presAssocID="{3F00484E-4E1E-45ED-BCB2-9165CE89D850}" presName="background" presStyleLbl="node0" presStyleIdx="1" presStyleCnt="2"/>
      <dgm:spPr/>
    </dgm:pt>
    <dgm:pt modelId="{D75CEE9E-1D8C-4CA8-AF19-D0FB6BAF66AE}" type="pres">
      <dgm:prSet presAssocID="{3F00484E-4E1E-45ED-BCB2-9165CE89D850}" presName="text" presStyleLbl="fgAcc0" presStyleIdx="1" presStyleCnt="2">
        <dgm:presLayoutVars>
          <dgm:chPref val="3"/>
        </dgm:presLayoutVars>
      </dgm:prSet>
      <dgm:spPr/>
    </dgm:pt>
    <dgm:pt modelId="{EC502413-BD96-45FB-A993-7E635B184C45}" type="pres">
      <dgm:prSet presAssocID="{3F00484E-4E1E-45ED-BCB2-9165CE89D850}" presName="hierChild2" presStyleCnt="0"/>
      <dgm:spPr/>
    </dgm:pt>
  </dgm:ptLst>
  <dgm:cxnLst>
    <dgm:cxn modelId="{EF4FB983-C025-418E-9367-15E71BCF8999}" type="presOf" srcId="{DE4B9904-8AA2-4C5B-BEB1-52FC8734BC5B}" destId="{1FE86959-5A1E-4CF6-98EA-D5377BE25290}" srcOrd="0" destOrd="0" presId="urn:microsoft.com/office/officeart/2005/8/layout/hierarchy1"/>
    <dgm:cxn modelId="{0C738ECF-7EE8-41EF-9C36-4A56522C8903}" type="presOf" srcId="{3F00484E-4E1E-45ED-BCB2-9165CE89D850}" destId="{D75CEE9E-1D8C-4CA8-AF19-D0FB6BAF66AE}" srcOrd="0" destOrd="0" presId="urn:microsoft.com/office/officeart/2005/8/layout/hierarchy1"/>
    <dgm:cxn modelId="{882A87F4-F9B3-498C-A87A-8DF27554A262}" srcId="{5EFCEC7F-4BA7-4702-9913-059C8BF67D66}" destId="{DE4B9904-8AA2-4C5B-BEB1-52FC8734BC5B}" srcOrd="0" destOrd="0" parTransId="{32F08CF7-8023-4926-8C2E-F21072D6C9B0}" sibTransId="{6BF00B35-6450-4635-A07B-0F958C100ECE}"/>
    <dgm:cxn modelId="{8FF0A8FC-0FC0-46A2-99F8-375DBC247C73}" type="presOf" srcId="{5EFCEC7F-4BA7-4702-9913-059C8BF67D66}" destId="{E08459E8-BD8F-451B-A73E-343FB0D43033}" srcOrd="0" destOrd="0" presId="urn:microsoft.com/office/officeart/2005/8/layout/hierarchy1"/>
    <dgm:cxn modelId="{E7D375FE-8DC6-4B38-AE7D-2571E3346E47}" srcId="{5EFCEC7F-4BA7-4702-9913-059C8BF67D66}" destId="{3F00484E-4E1E-45ED-BCB2-9165CE89D850}" srcOrd="1" destOrd="0" parTransId="{31EA8D4B-270E-4744-A202-6BA07977D9AE}" sibTransId="{63D05C0F-687F-4991-A9C0-806EF0AA29FA}"/>
    <dgm:cxn modelId="{60C0C9E1-A3A6-4E6C-998B-A9DCC9815A39}" type="presParOf" srcId="{E08459E8-BD8F-451B-A73E-343FB0D43033}" destId="{049E5615-AD46-47D9-AC1C-CBE181293768}" srcOrd="0" destOrd="0" presId="urn:microsoft.com/office/officeart/2005/8/layout/hierarchy1"/>
    <dgm:cxn modelId="{E9020AD8-7776-4236-9013-A7C54309408C}" type="presParOf" srcId="{049E5615-AD46-47D9-AC1C-CBE181293768}" destId="{8197E449-44F0-4FE8-A98A-DBD3ED7DB604}" srcOrd="0" destOrd="0" presId="urn:microsoft.com/office/officeart/2005/8/layout/hierarchy1"/>
    <dgm:cxn modelId="{8049EEE6-A58A-461B-9C48-CCF99F9AD7A3}" type="presParOf" srcId="{8197E449-44F0-4FE8-A98A-DBD3ED7DB604}" destId="{AE19EB41-6B43-4230-A6A1-19A722233FFF}" srcOrd="0" destOrd="0" presId="urn:microsoft.com/office/officeart/2005/8/layout/hierarchy1"/>
    <dgm:cxn modelId="{ADAD6113-A420-418F-84BF-474AE581EEFF}" type="presParOf" srcId="{8197E449-44F0-4FE8-A98A-DBD3ED7DB604}" destId="{1FE86959-5A1E-4CF6-98EA-D5377BE25290}" srcOrd="1" destOrd="0" presId="urn:microsoft.com/office/officeart/2005/8/layout/hierarchy1"/>
    <dgm:cxn modelId="{1FE6FB54-79F8-45CD-871D-A90CDD388B36}" type="presParOf" srcId="{049E5615-AD46-47D9-AC1C-CBE181293768}" destId="{A5087595-8454-4E7C-84ED-53D02867E744}" srcOrd="1" destOrd="0" presId="urn:microsoft.com/office/officeart/2005/8/layout/hierarchy1"/>
    <dgm:cxn modelId="{B2CE137D-566B-45F4-9DEF-C3BF2A4DD43C}" type="presParOf" srcId="{E08459E8-BD8F-451B-A73E-343FB0D43033}" destId="{FE1441CB-570E-4483-A30F-8223BFBB0148}" srcOrd="1" destOrd="0" presId="urn:microsoft.com/office/officeart/2005/8/layout/hierarchy1"/>
    <dgm:cxn modelId="{6B32CD30-8B05-4470-8217-C4EDCB191292}" type="presParOf" srcId="{FE1441CB-570E-4483-A30F-8223BFBB0148}" destId="{C5E58E1F-D417-45BD-B592-5864341BDEA0}" srcOrd="0" destOrd="0" presId="urn:microsoft.com/office/officeart/2005/8/layout/hierarchy1"/>
    <dgm:cxn modelId="{1F5901D0-8D7F-4339-8651-9ACF9592E384}" type="presParOf" srcId="{C5E58E1F-D417-45BD-B592-5864341BDEA0}" destId="{2619E4BD-DF5A-4FF3-8DC9-766D4963D513}" srcOrd="0" destOrd="0" presId="urn:microsoft.com/office/officeart/2005/8/layout/hierarchy1"/>
    <dgm:cxn modelId="{F248B7D4-3ADF-4AE3-91C2-152B817CE4CE}" type="presParOf" srcId="{C5E58E1F-D417-45BD-B592-5864341BDEA0}" destId="{D75CEE9E-1D8C-4CA8-AF19-D0FB6BAF66AE}" srcOrd="1" destOrd="0" presId="urn:microsoft.com/office/officeart/2005/8/layout/hierarchy1"/>
    <dgm:cxn modelId="{B639B769-C1D3-44A1-B4C2-20CCDB3E78B2}" type="presParOf" srcId="{FE1441CB-570E-4483-A30F-8223BFBB0148}" destId="{EC502413-BD96-45FB-A993-7E635B184C4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E0C0AD6-A017-4122-B7D6-74144606DD97}"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401E12F1-6441-4696-B816-012CD0E9A8CE}">
      <dgm:prSet/>
      <dgm:spPr/>
      <dgm:t>
        <a:bodyPr/>
        <a:lstStyle/>
        <a:p>
          <a:r>
            <a:rPr lang="en-US" b="1" i="0" baseline="0"/>
            <a:t>Definition:</a:t>
          </a:r>
          <a:r>
            <a:rPr lang="en-US" b="0" i="0" baseline="0"/>
            <a:t> Subtracting the trend component from the series to isolate stationary components.</a:t>
          </a:r>
          <a:endParaRPr lang="en-US"/>
        </a:p>
      </dgm:t>
    </dgm:pt>
    <dgm:pt modelId="{09011324-877E-4DD5-97D9-79540C262111}" type="parTrans" cxnId="{25A5CE93-1EB7-4AF1-8D72-476D135F6241}">
      <dgm:prSet/>
      <dgm:spPr/>
      <dgm:t>
        <a:bodyPr/>
        <a:lstStyle/>
        <a:p>
          <a:endParaRPr lang="en-US"/>
        </a:p>
      </dgm:t>
    </dgm:pt>
    <dgm:pt modelId="{FE5B7835-2331-4AD8-89FE-D15462AA78F7}" type="sibTrans" cxnId="{25A5CE93-1EB7-4AF1-8D72-476D135F6241}">
      <dgm:prSet/>
      <dgm:spPr/>
      <dgm:t>
        <a:bodyPr/>
        <a:lstStyle/>
        <a:p>
          <a:endParaRPr lang="en-US"/>
        </a:p>
      </dgm:t>
    </dgm:pt>
    <dgm:pt modelId="{16B95A2B-D3B0-4C6E-BA24-8F0BBB04E13D}">
      <dgm:prSet/>
      <dgm:spPr/>
      <dgm:t>
        <a:bodyPr/>
        <a:lstStyle/>
        <a:p>
          <a:r>
            <a:rPr lang="en-US" b="1" i="0" baseline="0"/>
            <a:t>Methods:</a:t>
          </a:r>
          <a:endParaRPr lang="en-US"/>
        </a:p>
      </dgm:t>
    </dgm:pt>
    <dgm:pt modelId="{931FD8A3-7137-4BEC-823B-21C3B4459E0D}" type="parTrans" cxnId="{0E3E441E-7157-4E0F-8995-61C4C590E08B}">
      <dgm:prSet/>
      <dgm:spPr/>
      <dgm:t>
        <a:bodyPr/>
        <a:lstStyle/>
        <a:p>
          <a:endParaRPr lang="en-US"/>
        </a:p>
      </dgm:t>
    </dgm:pt>
    <dgm:pt modelId="{943866C9-015D-444C-BD20-D435F6B2D337}" type="sibTrans" cxnId="{0E3E441E-7157-4E0F-8995-61C4C590E08B}">
      <dgm:prSet/>
      <dgm:spPr/>
      <dgm:t>
        <a:bodyPr/>
        <a:lstStyle/>
        <a:p>
          <a:endParaRPr lang="en-US"/>
        </a:p>
      </dgm:t>
    </dgm:pt>
    <dgm:pt modelId="{DE2BE890-9C9C-4DD4-9E4C-E8D71CA83D7E}">
      <dgm:prSet/>
      <dgm:spPr/>
      <dgm:t>
        <a:bodyPr/>
        <a:lstStyle/>
        <a:p>
          <a:r>
            <a:rPr lang="en-US" b="0" i="0" baseline="0"/>
            <a:t>Subtracting a fitted linear trend.</a:t>
          </a:r>
          <a:endParaRPr lang="en-US"/>
        </a:p>
      </dgm:t>
    </dgm:pt>
    <dgm:pt modelId="{0C491067-2C99-4F7B-B2BC-946E30C2C899}" type="parTrans" cxnId="{F3A4FE33-D031-47AE-95B2-D480369C7210}">
      <dgm:prSet/>
      <dgm:spPr/>
      <dgm:t>
        <a:bodyPr/>
        <a:lstStyle/>
        <a:p>
          <a:endParaRPr lang="en-US"/>
        </a:p>
      </dgm:t>
    </dgm:pt>
    <dgm:pt modelId="{C8802FD4-9220-44C8-955A-5F74AE87FC81}" type="sibTrans" cxnId="{F3A4FE33-D031-47AE-95B2-D480369C7210}">
      <dgm:prSet/>
      <dgm:spPr/>
      <dgm:t>
        <a:bodyPr/>
        <a:lstStyle/>
        <a:p>
          <a:endParaRPr lang="en-US"/>
        </a:p>
      </dgm:t>
    </dgm:pt>
    <dgm:pt modelId="{42277081-F2D4-40F5-90F9-75AECB0D3036}">
      <dgm:prSet/>
      <dgm:spPr/>
      <dgm:t>
        <a:bodyPr/>
        <a:lstStyle/>
        <a:p>
          <a:r>
            <a:rPr lang="en-US" b="0" i="0" baseline="0"/>
            <a:t>Using moving averages to smooth out trends.</a:t>
          </a:r>
          <a:endParaRPr lang="en-US"/>
        </a:p>
      </dgm:t>
    </dgm:pt>
    <dgm:pt modelId="{013C0A7E-FED8-4898-BAD3-72E10885297C}" type="parTrans" cxnId="{80E2566D-A3B9-4CBC-958A-14C3CB89E622}">
      <dgm:prSet/>
      <dgm:spPr/>
      <dgm:t>
        <a:bodyPr/>
        <a:lstStyle/>
        <a:p>
          <a:endParaRPr lang="en-US"/>
        </a:p>
      </dgm:t>
    </dgm:pt>
    <dgm:pt modelId="{71B6AC59-39AE-444C-B2A1-EFA39A4EB22F}" type="sibTrans" cxnId="{80E2566D-A3B9-4CBC-958A-14C3CB89E622}">
      <dgm:prSet/>
      <dgm:spPr/>
      <dgm:t>
        <a:bodyPr/>
        <a:lstStyle/>
        <a:p>
          <a:endParaRPr lang="en-US"/>
        </a:p>
      </dgm:t>
    </dgm:pt>
    <dgm:pt modelId="{06A5CFAB-FD5D-4633-8E12-34CC3476DEA5}">
      <dgm:prSet/>
      <dgm:spPr/>
      <dgm:t>
        <a:bodyPr/>
        <a:lstStyle/>
        <a:p>
          <a:r>
            <a:rPr lang="en-US" b="1" i="0" baseline="0"/>
            <a:t>Purpose:</a:t>
          </a:r>
          <a:r>
            <a:rPr lang="en-US" b="0" i="0" baseline="0"/>
            <a:t> Focuses the analysis on residuals or cyclical/seasonal behavior. </a:t>
          </a:r>
          <a:endParaRPr lang="en-US"/>
        </a:p>
      </dgm:t>
    </dgm:pt>
    <dgm:pt modelId="{3CCBAA87-A30B-4E19-B083-4978A6BF1D87}" type="parTrans" cxnId="{EC61F3E8-57D5-46AD-A0A5-C68CBC8E2917}">
      <dgm:prSet/>
      <dgm:spPr/>
      <dgm:t>
        <a:bodyPr/>
        <a:lstStyle/>
        <a:p>
          <a:endParaRPr lang="en-US"/>
        </a:p>
      </dgm:t>
    </dgm:pt>
    <dgm:pt modelId="{BAFE5F8D-42B8-4C28-8E2B-4C78BC2E3E1A}" type="sibTrans" cxnId="{EC61F3E8-57D5-46AD-A0A5-C68CBC8E2917}">
      <dgm:prSet/>
      <dgm:spPr/>
      <dgm:t>
        <a:bodyPr/>
        <a:lstStyle/>
        <a:p>
          <a:endParaRPr lang="en-US"/>
        </a:p>
      </dgm:t>
    </dgm:pt>
    <dgm:pt modelId="{B81BB74B-153E-4AD8-83F8-9169CB2504A8}" type="pres">
      <dgm:prSet presAssocID="{DE0C0AD6-A017-4122-B7D6-74144606DD97}" presName="root" presStyleCnt="0">
        <dgm:presLayoutVars>
          <dgm:dir/>
          <dgm:resizeHandles val="exact"/>
        </dgm:presLayoutVars>
      </dgm:prSet>
      <dgm:spPr/>
    </dgm:pt>
    <dgm:pt modelId="{B9BF6901-6D00-41CD-962C-5AFFD7DC869B}" type="pres">
      <dgm:prSet presAssocID="{DE0C0AD6-A017-4122-B7D6-74144606DD97}" presName="container" presStyleCnt="0">
        <dgm:presLayoutVars>
          <dgm:dir/>
          <dgm:resizeHandles val="exact"/>
        </dgm:presLayoutVars>
      </dgm:prSet>
      <dgm:spPr/>
    </dgm:pt>
    <dgm:pt modelId="{7FB8118B-E14A-4DF2-A6A8-44B4101ECAC8}" type="pres">
      <dgm:prSet presAssocID="{401E12F1-6441-4696-B816-012CD0E9A8CE}" presName="compNode" presStyleCnt="0"/>
      <dgm:spPr/>
    </dgm:pt>
    <dgm:pt modelId="{0384CC88-471B-4C35-9328-9FEA30940B23}" type="pres">
      <dgm:prSet presAssocID="{401E12F1-6441-4696-B816-012CD0E9A8CE}" presName="iconBgRect" presStyleLbl="bgShp" presStyleIdx="0" presStyleCnt="5"/>
      <dgm:spPr/>
    </dgm:pt>
    <dgm:pt modelId="{BA94D345-33FE-4D33-8211-1C7DFE42CF5E}" type="pres">
      <dgm:prSet presAssocID="{401E12F1-6441-4696-B816-012CD0E9A8C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A5B8D3-65A5-447B-BEAE-2630D990AF91}" type="pres">
      <dgm:prSet presAssocID="{401E12F1-6441-4696-B816-012CD0E9A8CE}" presName="spaceRect" presStyleCnt="0"/>
      <dgm:spPr/>
    </dgm:pt>
    <dgm:pt modelId="{78D3689B-88F2-48E4-A884-5E9D28E8501C}" type="pres">
      <dgm:prSet presAssocID="{401E12F1-6441-4696-B816-012CD0E9A8CE}" presName="textRect" presStyleLbl="revTx" presStyleIdx="0" presStyleCnt="5">
        <dgm:presLayoutVars>
          <dgm:chMax val="1"/>
          <dgm:chPref val="1"/>
        </dgm:presLayoutVars>
      </dgm:prSet>
      <dgm:spPr/>
    </dgm:pt>
    <dgm:pt modelId="{762B115A-DDFE-49F8-ABAE-55BC5BF31443}" type="pres">
      <dgm:prSet presAssocID="{FE5B7835-2331-4AD8-89FE-D15462AA78F7}" presName="sibTrans" presStyleLbl="sibTrans2D1" presStyleIdx="0" presStyleCnt="0"/>
      <dgm:spPr/>
    </dgm:pt>
    <dgm:pt modelId="{64A43FDA-2577-44BF-A0FE-169217498C33}" type="pres">
      <dgm:prSet presAssocID="{16B95A2B-D3B0-4C6E-BA24-8F0BBB04E13D}" presName="compNode" presStyleCnt="0"/>
      <dgm:spPr/>
    </dgm:pt>
    <dgm:pt modelId="{F51A8009-D274-457F-BA1D-9F15BB5554F1}" type="pres">
      <dgm:prSet presAssocID="{16B95A2B-D3B0-4C6E-BA24-8F0BBB04E13D}" presName="iconBgRect" presStyleLbl="bgShp" presStyleIdx="1" presStyleCnt="5"/>
      <dgm:spPr/>
    </dgm:pt>
    <dgm:pt modelId="{22A1C5EA-A7FE-4E35-93FF-A7A9552B4DCE}" type="pres">
      <dgm:prSet presAssocID="{16B95A2B-D3B0-4C6E-BA24-8F0BBB04E1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A08991E0-F731-4CA1-8FA5-1688EE437586}" type="pres">
      <dgm:prSet presAssocID="{16B95A2B-D3B0-4C6E-BA24-8F0BBB04E13D}" presName="spaceRect" presStyleCnt="0"/>
      <dgm:spPr/>
    </dgm:pt>
    <dgm:pt modelId="{B142D199-34B9-4D6C-9DBC-D7EE76E74A69}" type="pres">
      <dgm:prSet presAssocID="{16B95A2B-D3B0-4C6E-BA24-8F0BBB04E13D}" presName="textRect" presStyleLbl="revTx" presStyleIdx="1" presStyleCnt="5">
        <dgm:presLayoutVars>
          <dgm:chMax val="1"/>
          <dgm:chPref val="1"/>
        </dgm:presLayoutVars>
      </dgm:prSet>
      <dgm:spPr/>
    </dgm:pt>
    <dgm:pt modelId="{37FEA78D-77CC-448E-93AF-30A5662F494E}" type="pres">
      <dgm:prSet presAssocID="{943866C9-015D-444C-BD20-D435F6B2D337}" presName="sibTrans" presStyleLbl="sibTrans2D1" presStyleIdx="0" presStyleCnt="0"/>
      <dgm:spPr/>
    </dgm:pt>
    <dgm:pt modelId="{908C391C-B1D4-491F-AA87-28477126F8CA}" type="pres">
      <dgm:prSet presAssocID="{DE2BE890-9C9C-4DD4-9E4C-E8D71CA83D7E}" presName="compNode" presStyleCnt="0"/>
      <dgm:spPr/>
    </dgm:pt>
    <dgm:pt modelId="{F4FAB15B-0475-42DB-A40E-0E4CAB96E067}" type="pres">
      <dgm:prSet presAssocID="{DE2BE890-9C9C-4DD4-9E4C-E8D71CA83D7E}" presName="iconBgRect" presStyleLbl="bgShp" presStyleIdx="2" presStyleCnt="5"/>
      <dgm:spPr/>
    </dgm:pt>
    <dgm:pt modelId="{BBADC56B-036C-41E0-AA22-A5811CA4C7E8}" type="pres">
      <dgm:prSet presAssocID="{DE2BE890-9C9C-4DD4-9E4C-E8D71CA83D7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08471208-0E2E-412D-9D11-8DF167A8DE19}" type="pres">
      <dgm:prSet presAssocID="{DE2BE890-9C9C-4DD4-9E4C-E8D71CA83D7E}" presName="spaceRect" presStyleCnt="0"/>
      <dgm:spPr/>
    </dgm:pt>
    <dgm:pt modelId="{AED444B2-A87D-499E-B0BB-E2AB55754451}" type="pres">
      <dgm:prSet presAssocID="{DE2BE890-9C9C-4DD4-9E4C-E8D71CA83D7E}" presName="textRect" presStyleLbl="revTx" presStyleIdx="2" presStyleCnt="5">
        <dgm:presLayoutVars>
          <dgm:chMax val="1"/>
          <dgm:chPref val="1"/>
        </dgm:presLayoutVars>
      </dgm:prSet>
      <dgm:spPr/>
    </dgm:pt>
    <dgm:pt modelId="{6AB27715-2665-4878-8C54-09F1F43BB1E5}" type="pres">
      <dgm:prSet presAssocID="{C8802FD4-9220-44C8-955A-5F74AE87FC81}" presName="sibTrans" presStyleLbl="sibTrans2D1" presStyleIdx="0" presStyleCnt="0"/>
      <dgm:spPr/>
    </dgm:pt>
    <dgm:pt modelId="{B707753B-F893-4F94-B3D9-1510C31FFB31}" type="pres">
      <dgm:prSet presAssocID="{42277081-F2D4-40F5-90F9-75AECB0D3036}" presName="compNode" presStyleCnt="0"/>
      <dgm:spPr/>
    </dgm:pt>
    <dgm:pt modelId="{D9167AFF-442C-438D-9232-04D7228FFE8C}" type="pres">
      <dgm:prSet presAssocID="{42277081-F2D4-40F5-90F9-75AECB0D3036}" presName="iconBgRect" presStyleLbl="bgShp" presStyleIdx="3" presStyleCnt="5"/>
      <dgm:spPr/>
    </dgm:pt>
    <dgm:pt modelId="{7FFCBCFE-5F8B-43DE-A22C-60BEEFEF0EF7}" type="pres">
      <dgm:prSet presAssocID="{42277081-F2D4-40F5-90F9-75AECB0D303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7C7FE2C0-D19B-4E49-A9B5-FFAF474F4386}" type="pres">
      <dgm:prSet presAssocID="{42277081-F2D4-40F5-90F9-75AECB0D3036}" presName="spaceRect" presStyleCnt="0"/>
      <dgm:spPr/>
    </dgm:pt>
    <dgm:pt modelId="{3267C1B0-38BA-4BA7-8254-F6A79B5A13F8}" type="pres">
      <dgm:prSet presAssocID="{42277081-F2D4-40F5-90F9-75AECB0D3036}" presName="textRect" presStyleLbl="revTx" presStyleIdx="3" presStyleCnt="5">
        <dgm:presLayoutVars>
          <dgm:chMax val="1"/>
          <dgm:chPref val="1"/>
        </dgm:presLayoutVars>
      </dgm:prSet>
      <dgm:spPr/>
    </dgm:pt>
    <dgm:pt modelId="{97C2C750-3EFB-4D55-B077-542D253F79DC}" type="pres">
      <dgm:prSet presAssocID="{71B6AC59-39AE-444C-B2A1-EFA39A4EB22F}" presName="sibTrans" presStyleLbl="sibTrans2D1" presStyleIdx="0" presStyleCnt="0"/>
      <dgm:spPr/>
    </dgm:pt>
    <dgm:pt modelId="{32D79E78-0F2D-42B6-8AD7-508EF550F28D}" type="pres">
      <dgm:prSet presAssocID="{06A5CFAB-FD5D-4633-8E12-34CC3476DEA5}" presName="compNode" presStyleCnt="0"/>
      <dgm:spPr/>
    </dgm:pt>
    <dgm:pt modelId="{5B9D169E-1A90-47E2-B981-036D7CDCEE16}" type="pres">
      <dgm:prSet presAssocID="{06A5CFAB-FD5D-4633-8E12-34CC3476DEA5}" presName="iconBgRect" presStyleLbl="bgShp" presStyleIdx="4" presStyleCnt="5"/>
      <dgm:spPr/>
    </dgm:pt>
    <dgm:pt modelId="{D2729283-CBBE-4A5B-AAA3-C276B94AFA31}" type="pres">
      <dgm:prSet presAssocID="{06A5CFAB-FD5D-4633-8E12-34CC3476DE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rrow Circle"/>
        </a:ext>
      </dgm:extLst>
    </dgm:pt>
    <dgm:pt modelId="{DEBBAF72-51E0-4420-98A8-9037DFCBB749}" type="pres">
      <dgm:prSet presAssocID="{06A5CFAB-FD5D-4633-8E12-34CC3476DEA5}" presName="spaceRect" presStyleCnt="0"/>
      <dgm:spPr/>
    </dgm:pt>
    <dgm:pt modelId="{CAD977E3-408E-4ED4-9478-E78034BCFF2B}" type="pres">
      <dgm:prSet presAssocID="{06A5CFAB-FD5D-4633-8E12-34CC3476DEA5}" presName="textRect" presStyleLbl="revTx" presStyleIdx="4" presStyleCnt="5">
        <dgm:presLayoutVars>
          <dgm:chMax val="1"/>
          <dgm:chPref val="1"/>
        </dgm:presLayoutVars>
      </dgm:prSet>
      <dgm:spPr/>
    </dgm:pt>
  </dgm:ptLst>
  <dgm:cxnLst>
    <dgm:cxn modelId="{E3F99C0A-7270-4913-9F23-C5AF572CDAE5}" type="presOf" srcId="{401E12F1-6441-4696-B816-012CD0E9A8CE}" destId="{78D3689B-88F2-48E4-A884-5E9D28E8501C}" srcOrd="0" destOrd="0" presId="urn:microsoft.com/office/officeart/2018/2/layout/IconCircleList"/>
    <dgm:cxn modelId="{604C5E1B-9BE0-4A95-AB1A-64B7B01F99C2}" type="presOf" srcId="{943866C9-015D-444C-BD20-D435F6B2D337}" destId="{37FEA78D-77CC-448E-93AF-30A5662F494E}" srcOrd="0" destOrd="0" presId="urn:microsoft.com/office/officeart/2018/2/layout/IconCircleList"/>
    <dgm:cxn modelId="{234B9B1B-A096-4F8B-83C2-3561A8686B40}" type="presOf" srcId="{DE0C0AD6-A017-4122-B7D6-74144606DD97}" destId="{B81BB74B-153E-4AD8-83F8-9169CB2504A8}" srcOrd="0" destOrd="0" presId="urn:microsoft.com/office/officeart/2018/2/layout/IconCircleList"/>
    <dgm:cxn modelId="{0E3E441E-7157-4E0F-8995-61C4C590E08B}" srcId="{DE0C0AD6-A017-4122-B7D6-74144606DD97}" destId="{16B95A2B-D3B0-4C6E-BA24-8F0BBB04E13D}" srcOrd="1" destOrd="0" parTransId="{931FD8A3-7137-4BEC-823B-21C3B4459E0D}" sibTransId="{943866C9-015D-444C-BD20-D435F6B2D337}"/>
    <dgm:cxn modelId="{42616631-D1FC-4D96-9C5D-9655A908939A}" type="presOf" srcId="{C8802FD4-9220-44C8-955A-5F74AE87FC81}" destId="{6AB27715-2665-4878-8C54-09F1F43BB1E5}" srcOrd="0" destOrd="0" presId="urn:microsoft.com/office/officeart/2018/2/layout/IconCircleList"/>
    <dgm:cxn modelId="{F3A4FE33-D031-47AE-95B2-D480369C7210}" srcId="{DE0C0AD6-A017-4122-B7D6-74144606DD97}" destId="{DE2BE890-9C9C-4DD4-9E4C-E8D71CA83D7E}" srcOrd="2" destOrd="0" parTransId="{0C491067-2C99-4F7B-B2BC-946E30C2C899}" sibTransId="{C8802FD4-9220-44C8-955A-5F74AE87FC81}"/>
    <dgm:cxn modelId="{91E4A467-A8CA-4257-ABEE-F2F6E19D088E}" type="presOf" srcId="{FE5B7835-2331-4AD8-89FE-D15462AA78F7}" destId="{762B115A-DDFE-49F8-ABAE-55BC5BF31443}" srcOrd="0" destOrd="0" presId="urn:microsoft.com/office/officeart/2018/2/layout/IconCircleList"/>
    <dgm:cxn modelId="{901B214C-0527-401C-992C-BEEAC4ABD1B4}" type="presOf" srcId="{42277081-F2D4-40F5-90F9-75AECB0D3036}" destId="{3267C1B0-38BA-4BA7-8254-F6A79B5A13F8}" srcOrd="0" destOrd="0" presId="urn:microsoft.com/office/officeart/2018/2/layout/IconCircleList"/>
    <dgm:cxn modelId="{80E2566D-A3B9-4CBC-958A-14C3CB89E622}" srcId="{DE0C0AD6-A017-4122-B7D6-74144606DD97}" destId="{42277081-F2D4-40F5-90F9-75AECB0D3036}" srcOrd="3" destOrd="0" parTransId="{013C0A7E-FED8-4898-BAD3-72E10885297C}" sibTransId="{71B6AC59-39AE-444C-B2A1-EFA39A4EB22F}"/>
    <dgm:cxn modelId="{B6875993-4DCD-41C6-8068-1A28088A12D9}" type="presOf" srcId="{06A5CFAB-FD5D-4633-8E12-34CC3476DEA5}" destId="{CAD977E3-408E-4ED4-9478-E78034BCFF2B}" srcOrd="0" destOrd="0" presId="urn:microsoft.com/office/officeart/2018/2/layout/IconCircleList"/>
    <dgm:cxn modelId="{25A5CE93-1EB7-4AF1-8D72-476D135F6241}" srcId="{DE0C0AD6-A017-4122-B7D6-74144606DD97}" destId="{401E12F1-6441-4696-B816-012CD0E9A8CE}" srcOrd="0" destOrd="0" parTransId="{09011324-877E-4DD5-97D9-79540C262111}" sibTransId="{FE5B7835-2331-4AD8-89FE-D15462AA78F7}"/>
    <dgm:cxn modelId="{7FEAB2CB-E0DB-4B4C-8761-F20C970B9E6A}" type="presOf" srcId="{16B95A2B-D3B0-4C6E-BA24-8F0BBB04E13D}" destId="{B142D199-34B9-4D6C-9DBC-D7EE76E74A69}" srcOrd="0" destOrd="0" presId="urn:microsoft.com/office/officeart/2018/2/layout/IconCircleList"/>
    <dgm:cxn modelId="{EC61F3E8-57D5-46AD-A0A5-C68CBC8E2917}" srcId="{DE0C0AD6-A017-4122-B7D6-74144606DD97}" destId="{06A5CFAB-FD5D-4633-8E12-34CC3476DEA5}" srcOrd="4" destOrd="0" parTransId="{3CCBAA87-A30B-4E19-B083-4978A6BF1D87}" sibTransId="{BAFE5F8D-42B8-4C28-8E2B-4C78BC2E3E1A}"/>
    <dgm:cxn modelId="{F74536EA-2959-4CA2-8505-46A571D08AE3}" type="presOf" srcId="{DE2BE890-9C9C-4DD4-9E4C-E8D71CA83D7E}" destId="{AED444B2-A87D-499E-B0BB-E2AB55754451}" srcOrd="0" destOrd="0" presId="urn:microsoft.com/office/officeart/2018/2/layout/IconCircleList"/>
    <dgm:cxn modelId="{35D174F7-14D3-41E6-86F9-C602FDF4406E}" type="presOf" srcId="{71B6AC59-39AE-444C-B2A1-EFA39A4EB22F}" destId="{97C2C750-3EFB-4D55-B077-542D253F79DC}" srcOrd="0" destOrd="0" presId="urn:microsoft.com/office/officeart/2018/2/layout/IconCircleList"/>
    <dgm:cxn modelId="{06CA744D-F645-48C4-A8A4-BCDBD7864AC0}" type="presParOf" srcId="{B81BB74B-153E-4AD8-83F8-9169CB2504A8}" destId="{B9BF6901-6D00-41CD-962C-5AFFD7DC869B}" srcOrd="0" destOrd="0" presId="urn:microsoft.com/office/officeart/2018/2/layout/IconCircleList"/>
    <dgm:cxn modelId="{FC8C91EC-774A-4F80-85D4-B987089288A7}" type="presParOf" srcId="{B9BF6901-6D00-41CD-962C-5AFFD7DC869B}" destId="{7FB8118B-E14A-4DF2-A6A8-44B4101ECAC8}" srcOrd="0" destOrd="0" presId="urn:microsoft.com/office/officeart/2018/2/layout/IconCircleList"/>
    <dgm:cxn modelId="{C11AD117-7078-4C1F-A804-B780BFC52B7F}" type="presParOf" srcId="{7FB8118B-E14A-4DF2-A6A8-44B4101ECAC8}" destId="{0384CC88-471B-4C35-9328-9FEA30940B23}" srcOrd="0" destOrd="0" presId="urn:microsoft.com/office/officeart/2018/2/layout/IconCircleList"/>
    <dgm:cxn modelId="{68747629-E86A-4672-94D3-36D253F6B9C4}" type="presParOf" srcId="{7FB8118B-E14A-4DF2-A6A8-44B4101ECAC8}" destId="{BA94D345-33FE-4D33-8211-1C7DFE42CF5E}" srcOrd="1" destOrd="0" presId="urn:microsoft.com/office/officeart/2018/2/layout/IconCircleList"/>
    <dgm:cxn modelId="{683834EB-57DC-4FA7-8D62-EBE1F372A781}" type="presParOf" srcId="{7FB8118B-E14A-4DF2-A6A8-44B4101ECAC8}" destId="{EFA5B8D3-65A5-447B-BEAE-2630D990AF91}" srcOrd="2" destOrd="0" presId="urn:microsoft.com/office/officeart/2018/2/layout/IconCircleList"/>
    <dgm:cxn modelId="{DB8AA582-6FA0-43F3-86E4-8195BB0D0C44}" type="presParOf" srcId="{7FB8118B-E14A-4DF2-A6A8-44B4101ECAC8}" destId="{78D3689B-88F2-48E4-A884-5E9D28E8501C}" srcOrd="3" destOrd="0" presId="urn:microsoft.com/office/officeart/2018/2/layout/IconCircleList"/>
    <dgm:cxn modelId="{A5B3F6E4-A95B-4094-9E66-178469EC8935}" type="presParOf" srcId="{B9BF6901-6D00-41CD-962C-5AFFD7DC869B}" destId="{762B115A-DDFE-49F8-ABAE-55BC5BF31443}" srcOrd="1" destOrd="0" presId="urn:microsoft.com/office/officeart/2018/2/layout/IconCircleList"/>
    <dgm:cxn modelId="{FB9C9029-BDF5-4E9F-8C5C-4E1E51B00526}" type="presParOf" srcId="{B9BF6901-6D00-41CD-962C-5AFFD7DC869B}" destId="{64A43FDA-2577-44BF-A0FE-169217498C33}" srcOrd="2" destOrd="0" presId="urn:microsoft.com/office/officeart/2018/2/layout/IconCircleList"/>
    <dgm:cxn modelId="{F618F5F5-DEBC-4E82-B8AC-897C6248D882}" type="presParOf" srcId="{64A43FDA-2577-44BF-A0FE-169217498C33}" destId="{F51A8009-D274-457F-BA1D-9F15BB5554F1}" srcOrd="0" destOrd="0" presId="urn:microsoft.com/office/officeart/2018/2/layout/IconCircleList"/>
    <dgm:cxn modelId="{1D971E43-63DF-41B0-B36F-29E2ABF69B3B}" type="presParOf" srcId="{64A43FDA-2577-44BF-A0FE-169217498C33}" destId="{22A1C5EA-A7FE-4E35-93FF-A7A9552B4DCE}" srcOrd="1" destOrd="0" presId="urn:microsoft.com/office/officeart/2018/2/layout/IconCircleList"/>
    <dgm:cxn modelId="{31C5FCFD-DD1F-49FA-BD5D-2ADB2D590A99}" type="presParOf" srcId="{64A43FDA-2577-44BF-A0FE-169217498C33}" destId="{A08991E0-F731-4CA1-8FA5-1688EE437586}" srcOrd="2" destOrd="0" presId="urn:microsoft.com/office/officeart/2018/2/layout/IconCircleList"/>
    <dgm:cxn modelId="{48D165A8-04AE-4380-B7C5-EF34AA025762}" type="presParOf" srcId="{64A43FDA-2577-44BF-A0FE-169217498C33}" destId="{B142D199-34B9-4D6C-9DBC-D7EE76E74A69}" srcOrd="3" destOrd="0" presId="urn:microsoft.com/office/officeart/2018/2/layout/IconCircleList"/>
    <dgm:cxn modelId="{88DF136D-9D0A-4DBF-ACB5-47D49782A8E0}" type="presParOf" srcId="{B9BF6901-6D00-41CD-962C-5AFFD7DC869B}" destId="{37FEA78D-77CC-448E-93AF-30A5662F494E}" srcOrd="3" destOrd="0" presId="urn:microsoft.com/office/officeart/2018/2/layout/IconCircleList"/>
    <dgm:cxn modelId="{8A188219-6394-4E60-BB86-C86A7BDD366D}" type="presParOf" srcId="{B9BF6901-6D00-41CD-962C-5AFFD7DC869B}" destId="{908C391C-B1D4-491F-AA87-28477126F8CA}" srcOrd="4" destOrd="0" presId="urn:microsoft.com/office/officeart/2018/2/layout/IconCircleList"/>
    <dgm:cxn modelId="{D67CD8AD-12D5-4E10-8F7F-0F170126546C}" type="presParOf" srcId="{908C391C-B1D4-491F-AA87-28477126F8CA}" destId="{F4FAB15B-0475-42DB-A40E-0E4CAB96E067}" srcOrd="0" destOrd="0" presId="urn:microsoft.com/office/officeart/2018/2/layout/IconCircleList"/>
    <dgm:cxn modelId="{CF6E3462-9B97-43E1-9B03-EF8E75E9CA7A}" type="presParOf" srcId="{908C391C-B1D4-491F-AA87-28477126F8CA}" destId="{BBADC56B-036C-41E0-AA22-A5811CA4C7E8}" srcOrd="1" destOrd="0" presId="urn:microsoft.com/office/officeart/2018/2/layout/IconCircleList"/>
    <dgm:cxn modelId="{1FA79056-EA8B-4D5F-949F-447B35DC3039}" type="presParOf" srcId="{908C391C-B1D4-491F-AA87-28477126F8CA}" destId="{08471208-0E2E-412D-9D11-8DF167A8DE19}" srcOrd="2" destOrd="0" presId="urn:microsoft.com/office/officeart/2018/2/layout/IconCircleList"/>
    <dgm:cxn modelId="{49FFFE0E-7D95-42E1-B4AD-E18AC6A4753B}" type="presParOf" srcId="{908C391C-B1D4-491F-AA87-28477126F8CA}" destId="{AED444B2-A87D-499E-B0BB-E2AB55754451}" srcOrd="3" destOrd="0" presId="urn:microsoft.com/office/officeart/2018/2/layout/IconCircleList"/>
    <dgm:cxn modelId="{A23100A9-2DC4-426A-BEE7-B8FFADAC7D0B}" type="presParOf" srcId="{B9BF6901-6D00-41CD-962C-5AFFD7DC869B}" destId="{6AB27715-2665-4878-8C54-09F1F43BB1E5}" srcOrd="5" destOrd="0" presId="urn:microsoft.com/office/officeart/2018/2/layout/IconCircleList"/>
    <dgm:cxn modelId="{64B17C6A-0F41-4C20-9CDC-071DFC106532}" type="presParOf" srcId="{B9BF6901-6D00-41CD-962C-5AFFD7DC869B}" destId="{B707753B-F893-4F94-B3D9-1510C31FFB31}" srcOrd="6" destOrd="0" presId="urn:microsoft.com/office/officeart/2018/2/layout/IconCircleList"/>
    <dgm:cxn modelId="{DD193BC5-8C84-4CFB-B536-7F96C307944E}" type="presParOf" srcId="{B707753B-F893-4F94-B3D9-1510C31FFB31}" destId="{D9167AFF-442C-438D-9232-04D7228FFE8C}" srcOrd="0" destOrd="0" presId="urn:microsoft.com/office/officeart/2018/2/layout/IconCircleList"/>
    <dgm:cxn modelId="{A53984F0-A3A7-45C1-9726-88BAC93FDF6C}" type="presParOf" srcId="{B707753B-F893-4F94-B3D9-1510C31FFB31}" destId="{7FFCBCFE-5F8B-43DE-A22C-60BEEFEF0EF7}" srcOrd="1" destOrd="0" presId="urn:microsoft.com/office/officeart/2018/2/layout/IconCircleList"/>
    <dgm:cxn modelId="{0584DE14-28B1-40DE-ADAC-5CF1701002D2}" type="presParOf" srcId="{B707753B-F893-4F94-B3D9-1510C31FFB31}" destId="{7C7FE2C0-D19B-4E49-A9B5-FFAF474F4386}" srcOrd="2" destOrd="0" presId="urn:microsoft.com/office/officeart/2018/2/layout/IconCircleList"/>
    <dgm:cxn modelId="{352241FC-5F88-4244-A0C8-8A4791932684}" type="presParOf" srcId="{B707753B-F893-4F94-B3D9-1510C31FFB31}" destId="{3267C1B0-38BA-4BA7-8254-F6A79B5A13F8}" srcOrd="3" destOrd="0" presId="urn:microsoft.com/office/officeart/2018/2/layout/IconCircleList"/>
    <dgm:cxn modelId="{A238B98C-6A7E-4B82-BA69-94A19824CEE3}" type="presParOf" srcId="{B9BF6901-6D00-41CD-962C-5AFFD7DC869B}" destId="{97C2C750-3EFB-4D55-B077-542D253F79DC}" srcOrd="7" destOrd="0" presId="urn:microsoft.com/office/officeart/2018/2/layout/IconCircleList"/>
    <dgm:cxn modelId="{223DF006-3430-4B57-896A-540996C69FF8}" type="presParOf" srcId="{B9BF6901-6D00-41CD-962C-5AFFD7DC869B}" destId="{32D79E78-0F2D-42B6-8AD7-508EF550F28D}" srcOrd="8" destOrd="0" presId="urn:microsoft.com/office/officeart/2018/2/layout/IconCircleList"/>
    <dgm:cxn modelId="{518C0F61-63FA-4D44-AB42-B8E933B67E05}" type="presParOf" srcId="{32D79E78-0F2D-42B6-8AD7-508EF550F28D}" destId="{5B9D169E-1A90-47E2-B981-036D7CDCEE16}" srcOrd="0" destOrd="0" presId="urn:microsoft.com/office/officeart/2018/2/layout/IconCircleList"/>
    <dgm:cxn modelId="{88C5F65E-C655-47F8-B73A-BC19A5EF2D29}" type="presParOf" srcId="{32D79E78-0F2D-42B6-8AD7-508EF550F28D}" destId="{D2729283-CBBE-4A5B-AAA3-C276B94AFA31}" srcOrd="1" destOrd="0" presId="urn:microsoft.com/office/officeart/2018/2/layout/IconCircleList"/>
    <dgm:cxn modelId="{42E64E8A-FE1E-4199-9D3A-9FF429E076E3}" type="presParOf" srcId="{32D79E78-0F2D-42B6-8AD7-508EF550F28D}" destId="{DEBBAF72-51E0-4420-98A8-9037DFCBB749}" srcOrd="2" destOrd="0" presId="urn:microsoft.com/office/officeart/2018/2/layout/IconCircleList"/>
    <dgm:cxn modelId="{70A73E72-36D0-46DF-BE5A-AFC6CE664EE8}" type="presParOf" srcId="{32D79E78-0F2D-42B6-8AD7-508EF550F28D}" destId="{CAD977E3-408E-4ED4-9478-E78034BCFF2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91BD108-C5B8-474E-8C2F-9E0AA1E84D4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8814CA-8043-4BE5-9AE5-D11AC48E0FC8}">
      <dgm:prSet/>
      <dgm:spPr/>
      <dgm:t>
        <a:bodyPr/>
        <a:lstStyle/>
        <a:p>
          <a:r>
            <a:rPr lang="en-US" b="1" i="0" baseline="0"/>
            <a:t>Stationarity:</a:t>
          </a:r>
          <a:r>
            <a:rPr lang="en-US" b="0" i="0" baseline="0"/>
            <a:t> Essential for time series modeling and forecasting.</a:t>
          </a:r>
          <a:endParaRPr lang="en-US"/>
        </a:p>
      </dgm:t>
    </dgm:pt>
    <dgm:pt modelId="{AC801E1A-62C3-47A4-938D-43343BA2A14D}" type="parTrans" cxnId="{4E817FAB-EF62-4022-9097-D0CE44173468}">
      <dgm:prSet/>
      <dgm:spPr/>
      <dgm:t>
        <a:bodyPr/>
        <a:lstStyle/>
        <a:p>
          <a:endParaRPr lang="en-US"/>
        </a:p>
      </dgm:t>
    </dgm:pt>
    <dgm:pt modelId="{BCFA1412-23A7-4378-8521-B4F819131BEC}" type="sibTrans" cxnId="{4E817FAB-EF62-4022-9097-D0CE44173468}">
      <dgm:prSet/>
      <dgm:spPr/>
      <dgm:t>
        <a:bodyPr/>
        <a:lstStyle/>
        <a:p>
          <a:endParaRPr lang="en-US"/>
        </a:p>
      </dgm:t>
    </dgm:pt>
    <dgm:pt modelId="{384F6279-6303-4170-AB70-46C207EEF6F7}">
      <dgm:prSet/>
      <dgm:spPr/>
      <dgm:t>
        <a:bodyPr/>
        <a:lstStyle/>
        <a:p>
          <a:r>
            <a:rPr lang="en-US" b="1" i="0" baseline="0"/>
            <a:t>Testing:</a:t>
          </a:r>
          <a:r>
            <a:rPr lang="en-US" b="0" i="0" baseline="0"/>
            <a:t> Use ADF Test to check for stationarity.</a:t>
          </a:r>
          <a:endParaRPr lang="en-US"/>
        </a:p>
      </dgm:t>
    </dgm:pt>
    <dgm:pt modelId="{CD11C104-805E-41B0-85C7-61D010EA4640}" type="parTrans" cxnId="{E8867EE5-98C3-482B-A719-21261E69ECE2}">
      <dgm:prSet/>
      <dgm:spPr/>
      <dgm:t>
        <a:bodyPr/>
        <a:lstStyle/>
        <a:p>
          <a:endParaRPr lang="en-US"/>
        </a:p>
      </dgm:t>
    </dgm:pt>
    <dgm:pt modelId="{BE6F0BDC-155D-4A7C-8D06-978576A36986}" type="sibTrans" cxnId="{E8867EE5-98C3-482B-A719-21261E69ECE2}">
      <dgm:prSet/>
      <dgm:spPr/>
      <dgm:t>
        <a:bodyPr/>
        <a:lstStyle/>
        <a:p>
          <a:endParaRPr lang="en-US"/>
        </a:p>
      </dgm:t>
    </dgm:pt>
    <dgm:pt modelId="{AB38681D-DD8D-43DE-A2CD-03C612873EAD}">
      <dgm:prSet/>
      <dgm:spPr/>
      <dgm:t>
        <a:bodyPr/>
        <a:lstStyle/>
        <a:p>
          <a:r>
            <a:rPr lang="en-US" b="1" i="0" baseline="0"/>
            <a:t>Techniques:</a:t>
          </a:r>
          <a:r>
            <a:rPr lang="en-US" b="0" i="0" baseline="0"/>
            <a:t> Differencing, transformations, and detrending are effective methods to achieve stationarity.</a:t>
          </a:r>
          <a:endParaRPr lang="en-US"/>
        </a:p>
      </dgm:t>
    </dgm:pt>
    <dgm:pt modelId="{F937D6E2-93F8-40BE-98E7-97E04F491D2B}" type="parTrans" cxnId="{DC91218F-D327-4DDE-A7D9-54DF671C1F18}">
      <dgm:prSet/>
      <dgm:spPr/>
      <dgm:t>
        <a:bodyPr/>
        <a:lstStyle/>
        <a:p>
          <a:endParaRPr lang="en-US"/>
        </a:p>
      </dgm:t>
    </dgm:pt>
    <dgm:pt modelId="{97C8CB0D-57A2-4C04-9CF1-262F978E6F68}" type="sibTrans" cxnId="{DC91218F-D327-4DDE-A7D9-54DF671C1F18}">
      <dgm:prSet/>
      <dgm:spPr/>
      <dgm:t>
        <a:bodyPr/>
        <a:lstStyle/>
        <a:p>
          <a:endParaRPr lang="en-US"/>
        </a:p>
      </dgm:t>
    </dgm:pt>
    <dgm:pt modelId="{85835036-8A93-4317-8D4E-1600120AA835}">
      <dgm:prSet/>
      <dgm:spPr/>
      <dgm:t>
        <a:bodyPr/>
        <a:lstStyle/>
        <a:p>
          <a:r>
            <a:rPr lang="en-US" b="1" i="0" baseline="0"/>
            <a:t>Next Steps:</a:t>
          </a:r>
          <a:r>
            <a:rPr lang="en-US" b="0" i="0" baseline="0"/>
            <a:t> After achieving stationarity, you can build ARIMA or other models. </a:t>
          </a:r>
          <a:endParaRPr lang="en-US"/>
        </a:p>
      </dgm:t>
    </dgm:pt>
    <dgm:pt modelId="{0C8E81E1-5CE4-498C-9D84-3595B60C8E51}" type="parTrans" cxnId="{EEA0DFE0-7B53-4DC8-B753-B865429A5E7C}">
      <dgm:prSet/>
      <dgm:spPr/>
      <dgm:t>
        <a:bodyPr/>
        <a:lstStyle/>
        <a:p>
          <a:endParaRPr lang="en-US"/>
        </a:p>
      </dgm:t>
    </dgm:pt>
    <dgm:pt modelId="{0A1CF4BB-97D1-49F3-B451-204189128575}" type="sibTrans" cxnId="{EEA0DFE0-7B53-4DC8-B753-B865429A5E7C}">
      <dgm:prSet/>
      <dgm:spPr/>
      <dgm:t>
        <a:bodyPr/>
        <a:lstStyle/>
        <a:p>
          <a:endParaRPr lang="en-US"/>
        </a:p>
      </dgm:t>
    </dgm:pt>
    <dgm:pt modelId="{F9705ED9-E7CC-4EDD-9127-3B0B6A5C5610}" type="pres">
      <dgm:prSet presAssocID="{691BD108-C5B8-474E-8C2F-9E0AA1E84D4B}" presName="root" presStyleCnt="0">
        <dgm:presLayoutVars>
          <dgm:dir/>
          <dgm:resizeHandles val="exact"/>
        </dgm:presLayoutVars>
      </dgm:prSet>
      <dgm:spPr/>
    </dgm:pt>
    <dgm:pt modelId="{58F77E55-B933-4599-B425-77A10BA1F082}" type="pres">
      <dgm:prSet presAssocID="{118814CA-8043-4BE5-9AE5-D11AC48E0FC8}" presName="compNode" presStyleCnt="0"/>
      <dgm:spPr/>
    </dgm:pt>
    <dgm:pt modelId="{7C60A039-94D6-43AE-A663-32DA642AB28C}" type="pres">
      <dgm:prSet presAssocID="{118814CA-8043-4BE5-9AE5-D11AC48E0FC8}" presName="bgRect" presStyleLbl="bgShp" presStyleIdx="0" presStyleCnt="4"/>
      <dgm:spPr/>
    </dgm:pt>
    <dgm:pt modelId="{8F52D8C3-685D-4E64-B33F-9A8902AD095E}" type="pres">
      <dgm:prSet presAssocID="{118814CA-8043-4BE5-9AE5-D11AC48E0FC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03D2BAE0-6366-428B-9B05-06C91AF56428}" type="pres">
      <dgm:prSet presAssocID="{118814CA-8043-4BE5-9AE5-D11AC48E0FC8}" presName="spaceRect" presStyleCnt="0"/>
      <dgm:spPr/>
    </dgm:pt>
    <dgm:pt modelId="{18274D38-FF72-4F87-A192-1C119A76A4C8}" type="pres">
      <dgm:prSet presAssocID="{118814CA-8043-4BE5-9AE5-D11AC48E0FC8}" presName="parTx" presStyleLbl="revTx" presStyleIdx="0" presStyleCnt="4">
        <dgm:presLayoutVars>
          <dgm:chMax val="0"/>
          <dgm:chPref val="0"/>
        </dgm:presLayoutVars>
      </dgm:prSet>
      <dgm:spPr/>
    </dgm:pt>
    <dgm:pt modelId="{43A58E03-F000-4897-9FDD-738A33C7297F}" type="pres">
      <dgm:prSet presAssocID="{BCFA1412-23A7-4378-8521-B4F819131BEC}" presName="sibTrans" presStyleCnt="0"/>
      <dgm:spPr/>
    </dgm:pt>
    <dgm:pt modelId="{652FB851-97CF-4A46-875E-328E2B8FC98E}" type="pres">
      <dgm:prSet presAssocID="{384F6279-6303-4170-AB70-46C207EEF6F7}" presName="compNode" presStyleCnt="0"/>
      <dgm:spPr/>
    </dgm:pt>
    <dgm:pt modelId="{EDE72945-B6A1-4FC1-9316-A8CE040CD3FB}" type="pres">
      <dgm:prSet presAssocID="{384F6279-6303-4170-AB70-46C207EEF6F7}" presName="bgRect" presStyleLbl="bgShp" presStyleIdx="1" presStyleCnt="4"/>
      <dgm:spPr/>
    </dgm:pt>
    <dgm:pt modelId="{97C279ED-4EBF-4355-80EE-AD4500E203AD}" type="pres">
      <dgm:prSet presAssocID="{384F6279-6303-4170-AB70-46C207EEF6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8E517CEA-20B8-4C34-A995-5A2927F92A29}" type="pres">
      <dgm:prSet presAssocID="{384F6279-6303-4170-AB70-46C207EEF6F7}" presName="spaceRect" presStyleCnt="0"/>
      <dgm:spPr/>
    </dgm:pt>
    <dgm:pt modelId="{48790741-7DF7-498B-9414-414C9E1BB886}" type="pres">
      <dgm:prSet presAssocID="{384F6279-6303-4170-AB70-46C207EEF6F7}" presName="parTx" presStyleLbl="revTx" presStyleIdx="1" presStyleCnt="4">
        <dgm:presLayoutVars>
          <dgm:chMax val="0"/>
          <dgm:chPref val="0"/>
        </dgm:presLayoutVars>
      </dgm:prSet>
      <dgm:spPr/>
    </dgm:pt>
    <dgm:pt modelId="{0CD93F36-DF02-4E3C-9D9D-B7CAE1EF64B9}" type="pres">
      <dgm:prSet presAssocID="{BE6F0BDC-155D-4A7C-8D06-978576A36986}" presName="sibTrans" presStyleCnt="0"/>
      <dgm:spPr/>
    </dgm:pt>
    <dgm:pt modelId="{08FC4B06-AB8D-4187-AA73-F5FA442C4D08}" type="pres">
      <dgm:prSet presAssocID="{AB38681D-DD8D-43DE-A2CD-03C612873EAD}" presName="compNode" presStyleCnt="0"/>
      <dgm:spPr/>
    </dgm:pt>
    <dgm:pt modelId="{93D48FD9-073F-4EA6-B3FE-0D5646873D81}" type="pres">
      <dgm:prSet presAssocID="{AB38681D-DD8D-43DE-A2CD-03C612873EAD}" presName="bgRect" presStyleLbl="bgShp" presStyleIdx="2" presStyleCnt="4"/>
      <dgm:spPr/>
    </dgm:pt>
    <dgm:pt modelId="{7410CDC3-F799-468C-8BAB-97377FDFDF99}" type="pres">
      <dgm:prSet presAssocID="{AB38681D-DD8D-43DE-A2CD-03C612873E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rcular Flowchart"/>
        </a:ext>
      </dgm:extLst>
    </dgm:pt>
    <dgm:pt modelId="{9BAB6897-A95D-4702-A511-8D73277317FF}" type="pres">
      <dgm:prSet presAssocID="{AB38681D-DD8D-43DE-A2CD-03C612873EAD}" presName="spaceRect" presStyleCnt="0"/>
      <dgm:spPr/>
    </dgm:pt>
    <dgm:pt modelId="{9B3BE500-4ABE-4932-93FE-4D6FA2E090BD}" type="pres">
      <dgm:prSet presAssocID="{AB38681D-DD8D-43DE-A2CD-03C612873EAD}" presName="parTx" presStyleLbl="revTx" presStyleIdx="2" presStyleCnt="4">
        <dgm:presLayoutVars>
          <dgm:chMax val="0"/>
          <dgm:chPref val="0"/>
        </dgm:presLayoutVars>
      </dgm:prSet>
      <dgm:spPr/>
    </dgm:pt>
    <dgm:pt modelId="{8E3F5083-4B69-4BEB-A464-FD4B0BD9F817}" type="pres">
      <dgm:prSet presAssocID="{97C8CB0D-57A2-4C04-9CF1-262F978E6F68}" presName="sibTrans" presStyleCnt="0"/>
      <dgm:spPr/>
    </dgm:pt>
    <dgm:pt modelId="{F387FF39-4709-4964-A517-776F09FC9421}" type="pres">
      <dgm:prSet presAssocID="{85835036-8A93-4317-8D4E-1600120AA835}" presName="compNode" presStyleCnt="0"/>
      <dgm:spPr/>
    </dgm:pt>
    <dgm:pt modelId="{CF867F19-AE0A-4528-99A2-D26558F9212E}" type="pres">
      <dgm:prSet presAssocID="{85835036-8A93-4317-8D4E-1600120AA835}" presName="bgRect" presStyleLbl="bgShp" presStyleIdx="3" presStyleCnt="4"/>
      <dgm:spPr/>
    </dgm:pt>
    <dgm:pt modelId="{8A26DF9D-ACDE-472D-87D0-6BEAAB55C39C}" type="pres">
      <dgm:prSet presAssocID="{85835036-8A93-4317-8D4E-1600120AA83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21A5737-1613-40CB-B54F-98432BABD4BD}" type="pres">
      <dgm:prSet presAssocID="{85835036-8A93-4317-8D4E-1600120AA835}" presName="spaceRect" presStyleCnt="0"/>
      <dgm:spPr/>
    </dgm:pt>
    <dgm:pt modelId="{51FF1D63-2393-4DCE-89D1-BDC7E8A47EA1}" type="pres">
      <dgm:prSet presAssocID="{85835036-8A93-4317-8D4E-1600120AA835}" presName="parTx" presStyleLbl="revTx" presStyleIdx="3" presStyleCnt="4">
        <dgm:presLayoutVars>
          <dgm:chMax val="0"/>
          <dgm:chPref val="0"/>
        </dgm:presLayoutVars>
      </dgm:prSet>
      <dgm:spPr/>
    </dgm:pt>
  </dgm:ptLst>
  <dgm:cxnLst>
    <dgm:cxn modelId="{E86FCC20-A977-48D6-A5CA-E4ACE04D7B34}" type="presOf" srcId="{118814CA-8043-4BE5-9AE5-D11AC48E0FC8}" destId="{18274D38-FF72-4F87-A192-1C119A76A4C8}" srcOrd="0" destOrd="0" presId="urn:microsoft.com/office/officeart/2018/2/layout/IconVerticalSolidList"/>
    <dgm:cxn modelId="{3AB49D50-4D17-4ABF-8970-DCA535B55781}" type="presOf" srcId="{691BD108-C5B8-474E-8C2F-9E0AA1E84D4B}" destId="{F9705ED9-E7CC-4EDD-9127-3B0B6A5C5610}" srcOrd="0" destOrd="0" presId="urn:microsoft.com/office/officeart/2018/2/layout/IconVerticalSolidList"/>
    <dgm:cxn modelId="{EA69D57B-8389-4F38-9D05-4DDC55D2467E}" type="presOf" srcId="{85835036-8A93-4317-8D4E-1600120AA835}" destId="{51FF1D63-2393-4DCE-89D1-BDC7E8A47EA1}" srcOrd="0" destOrd="0" presId="urn:microsoft.com/office/officeart/2018/2/layout/IconVerticalSolidList"/>
    <dgm:cxn modelId="{DC91218F-D327-4DDE-A7D9-54DF671C1F18}" srcId="{691BD108-C5B8-474E-8C2F-9E0AA1E84D4B}" destId="{AB38681D-DD8D-43DE-A2CD-03C612873EAD}" srcOrd="2" destOrd="0" parTransId="{F937D6E2-93F8-40BE-98E7-97E04F491D2B}" sibTransId="{97C8CB0D-57A2-4C04-9CF1-262F978E6F68}"/>
    <dgm:cxn modelId="{4E817FAB-EF62-4022-9097-D0CE44173468}" srcId="{691BD108-C5B8-474E-8C2F-9E0AA1E84D4B}" destId="{118814CA-8043-4BE5-9AE5-D11AC48E0FC8}" srcOrd="0" destOrd="0" parTransId="{AC801E1A-62C3-47A4-938D-43343BA2A14D}" sibTransId="{BCFA1412-23A7-4378-8521-B4F819131BEC}"/>
    <dgm:cxn modelId="{739DC3D5-0625-4A56-A1B3-28FA68A07DC6}" type="presOf" srcId="{AB38681D-DD8D-43DE-A2CD-03C612873EAD}" destId="{9B3BE500-4ABE-4932-93FE-4D6FA2E090BD}" srcOrd="0" destOrd="0" presId="urn:microsoft.com/office/officeart/2018/2/layout/IconVerticalSolidList"/>
    <dgm:cxn modelId="{EEA0DFE0-7B53-4DC8-B753-B865429A5E7C}" srcId="{691BD108-C5B8-474E-8C2F-9E0AA1E84D4B}" destId="{85835036-8A93-4317-8D4E-1600120AA835}" srcOrd="3" destOrd="0" parTransId="{0C8E81E1-5CE4-498C-9D84-3595B60C8E51}" sibTransId="{0A1CF4BB-97D1-49F3-B451-204189128575}"/>
    <dgm:cxn modelId="{E8867EE5-98C3-482B-A719-21261E69ECE2}" srcId="{691BD108-C5B8-474E-8C2F-9E0AA1E84D4B}" destId="{384F6279-6303-4170-AB70-46C207EEF6F7}" srcOrd="1" destOrd="0" parTransId="{CD11C104-805E-41B0-85C7-61D010EA4640}" sibTransId="{BE6F0BDC-155D-4A7C-8D06-978576A36986}"/>
    <dgm:cxn modelId="{7657E0E8-BB5E-4BB1-809C-D2D23BF048CB}" type="presOf" srcId="{384F6279-6303-4170-AB70-46C207EEF6F7}" destId="{48790741-7DF7-498B-9414-414C9E1BB886}" srcOrd="0" destOrd="0" presId="urn:microsoft.com/office/officeart/2018/2/layout/IconVerticalSolidList"/>
    <dgm:cxn modelId="{31F92D86-52AF-416F-859D-850E96AE4AC0}" type="presParOf" srcId="{F9705ED9-E7CC-4EDD-9127-3B0B6A5C5610}" destId="{58F77E55-B933-4599-B425-77A10BA1F082}" srcOrd="0" destOrd="0" presId="urn:microsoft.com/office/officeart/2018/2/layout/IconVerticalSolidList"/>
    <dgm:cxn modelId="{A7F9A7C6-8617-4D66-A9E8-6CCD37D9978B}" type="presParOf" srcId="{58F77E55-B933-4599-B425-77A10BA1F082}" destId="{7C60A039-94D6-43AE-A663-32DA642AB28C}" srcOrd="0" destOrd="0" presId="urn:microsoft.com/office/officeart/2018/2/layout/IconVerticalSolidList"/>
    <dgm:cxn modelId="{6FF65D13-2DDA-4B09-8667-A965AD9D7980}" type="presParOf" srcId="{58F77E55-B933-4599-B425-77A10BA1F082}" destId="{8F52D8C3-685D-4E64-B33F-9A8902AD095E}" srcOrd="1" destOrd="0" presId="urn:microsoft.com/office/officeart/2018/2/layout/IconVerticalSolidList"/>
    <dgm:cxn modelId="{50B8E455-7158-4661-9A18-F6BB0A6696BC}" type="presParOf" srcId="{58F77E55-B933-4599-B425-77A10BA1F082}" destId="{03D2BAE0-6366-428B-9B05-06C91AF56428}" srcOrd="2" destOrd="0" presId="urn:microsoft.com/office/officeart/2018/2/layout/IconVerticalSolidList"/>
    <dgm:cxn modelId="{023D991D-E286-478F-BBF5-09E29EEE63A3}" type="presParOf" srcId="{58F77E55-B933-4599-B425-77A10BA1F082}" destId="{18274D38-FF72-4F87-A192-1C119A76A4C8}" srcOrd="3" destOrd="0" presId="urn:microsoft.com/office/officeart/2018/2/layout/IconVerticalSolidList"/>
    <dgm:cxn modelId="{ED771292-99DB-4695-AF23-5FDF8A08530D}" type="presParOf" srcId="{F9705ED9-E7CC-4EDD-9127-3B0B6A5C5610}" destId="{43A58E03-F000-4897-9FDD-738A33C7297F}" srcOrd="1" destOrd="0" presId="urn:microsoft.com/office/officeart/2018/2/layout/IconVerticalSolidList"/>
    <dgm:cxn modelId="{ABCC45E0-62E1-4DB5-8D42-B6BD85B95A99}" type="presParOf" srcId="{F9705ED9-E7CC-4EDD-9127-3B0B6A5C5610}" destId="{652FB851-97CF-4A46-875E-328E2B8FC98E}" srcOrd="2" destOrd="0" presId="urn:microsoft.com/office/officeart/2018/2/layout/IconVerticalSolidList"/>
    <dgm:cxn modelId="{1DD29583-AB4E-454C-8706-AF3F41346A96}" type="presParOf" srcId="{652FB851-97CF-4A46-875E-328E2B8FC98E}" destId="{EDE72945-B6A1-4FC1-9316-A8CE040CD3FB}" srcOrd="0" destOrd="0" presId="urn:microsoft.com/office/officeart/2018/2/layout/IconVerticalSolidList"/>
    <dgm:cxn modelId="{5E62EF98-DDAC-405E-B515-D5E7628EF671}" type="presParOf" srcId="{652FB851-97CF-4A46-875E-328E2B8FC98E}" destId="{97C279ED-4EBF-4355-80EE-AD4500E203AD}" srcOrd="1" destOrd="0" presId="urn:microsoft.com/office/officeart/2018/2/layout/IconVerticalSolidList"/>
    <dgm:cxn modelId="{08ADEE9B-2FFB-4A3D-A379-A883E3E31027}" type="presParOf" srcId="{652FB851-97CF-4A46-875E-328E2B8FC98E}" destId="{8E517CEA-20B8-4C34-A995-5A2927F92A29}" srcOrd="2" destOrd="0" presId="urn:microsoft.com/office/officeart/2018/2/layout/IconVerticalSolidList"/>
    <dgm:cxn modelId="{0369C66B-5973-45D7-96C3-B3C2A17308D7}" type="presParOf" srcId="{652FB851-97CF-4A46-875E-328E2B8FC98E}" destId="{48790741-7DF7-498B-9414-414C9E1BB886}" srcOrd="3" destOrd="0" presId="urn:microsoft.com/office/officeart/2018/2/layout/IconVerticalSolidList"/>
    <dgm:cxn modelId="{41459F4A-5B5F-48AE-8853-3EE7CD1E6ABD}" type="presParOf" srcId="{F9705ED9-E7CC-4EDD-9127-3B0B6A5C5610}" destId="{0CD93F36-DF02-4E3C-9D9D-B7CAE1EF64B9}" srcOrd="3" destOrd="0" presId="urn:microsoft.com/office/officeart/2018/2/layout/IconVerticalSolidList"/>
    <dgm:cxn modelId="{08D7B8BC-7007-4125-BDE1-4834B47EBEB8}" type="presParOf" srcId="{F9705ED9-E7CC-4EDD-9127-3B0B6A5C5610}" destId="{08FC4B06-AB8D-4187-AA73-F5FA442C4D08}" srcOrd="4" destOrd="0" presId="urn:microsoft.com/office/officeart/2018/2/layout/IconVerticalSolidList"/>
    <dgm:cxn modelId="{952CF89B-4686-465B-B855-5E7637FFF8C1}" type="presParOf" srcId="{08FC4B06-AB8D-4187-AA73-F5FA442C4D08}" destId="{93D48FD9-073F-4EA6-B3FE-0D5646873D81}" srcOrd="0" destOrd="0" presId="urn:microsoft.com/office/officeart/2018/2/layout/IconVerticalSolidList"/>
    <dgm:cxn modelId="{8846A2D4-01B6-43BD-B4E1-885AD24B9CB8}" type="presParOf" srcId="{08FC4B06-AB8D-4187-AA73-F5FA442C4D08}" destId="{7410CDC3-F799-468C-8BAB-97377FDFDF99}" srcOrd="1" destOrd="0" presId="urn:microsoft.com/office/officeart/2018/2/layout/IconVerticalSolidList"/>
    <dgm:cxn modelId="{87BE28AF-C17D-4329-A824-CE4E2F6E6F4C}" type="presParOf" srcId="{08FC4B06-AB8D-4187-AA73-F5FA442C4D08}" destId="{9BAB6897-A95D-4702-A511-8D73277317FF}" srcOrd="2" destOrd="0" presId="urn:microsoft.com/office/officeart/2018/2/layout/IconVerticalSolidList"/>
    <dgm:cxn modelId="{E808118A-38F2-458E-B6D2-034226B52E22}" type="presParOf" srcId="{08FC4B06-AB8D-4187-AA73-F5FA442C4D08}" destId="{9B3BE500-4ABE-4932-93FE-4D6FA2E090BD}" srcOrd="3" destOrd="0" presId="urn:microsoft.com/office/officeart/2018/2/layout/IconVerticalSolidList"/>
    <dgm:cxn modelId="{B9A70E66-2617-4280-839B-67AFAF2B4E0E}" type="presParOf" srcId="{F9705ED9-E7CC-4EDD-9127-3B0B6A5C5610}" destId="{8E3F5083-4B69-4BEB-A464-FD4B0BD9F817}" srcOrd="5" destOrd="0" presId="urn:microsoft.com/office/officeart/2018/2/layout/IconVerticalSolidList"/>
    <dgm:cxn modelId="{3B16E126-24CD-4484-9A20-CE21B1DE5230}" type="presParOf" srcId="{F9705ED9-E7CC-4EDD-9127-3B0B6A5C5610}" destId="{F387FF39-4709-4964-A517-776F09FC9421}" srcOrd="6" destOrd="0" presId="urn:microsoft.com/office/officeart/2018/2/layout/IconVerticalSolidList"/>
    <dgm:cxn modelId="{0F0940C1-387B-4A89-AAC1-4F57D8C0A016}" type="presParOf" srcId="{F387FF39-4709-4964-A517-776F09FC9421}" destId="{CF867F19-AE0A-4528-99A2-D26558F9212E}" srcOrd="0" destOrd="0" presId="urn:microsoft.com/office/officeart/2018/2/layout/IconVerticalSolidList"/>
    <dgm:cxn modelId="{8068A102-B12A-41BC-9CE3-EB4823B9C7DD}" type="presParOf" srcId="{F387FF39-4709-4964-A517-776F09FC9421}" destId="{8A26DF9D-ACDE-472D-87D0-6BEAAB55C39C}" srcOrd="1" destOrd="0" presId="urn:microsoft.com/office/officeart/2018/2/layout/IconVerticalSolidList"/>
    <dgm:cxn modelId="{11ACCB91-C1DA-406C-8CFF-23175CAC413B}" type="presParOf" srcId="{F387FF39-4709-4964-A517-776F09FC9421}" destId="{721A5737-1613-40CB-B54F-98432BABD4BD}" srcOrd="2" destOrd="0" presId="urn:microsoft.com/office/officeart/2018/2/layout/IconVerticalSolidList"/>
    <dgm:cxn modelId="{FE97C508-8652-4AD3-965B-BCA1FB5AD7B4}" type="presParOf" srcId="{F387FF39-4709-4964-A517-776F09FC9421}" destId="{51FF1D63-2393-4DCE-89D1-BDC7E8A47E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0E159BA-B345-440B-978A-4192EEF2165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719CD62-2113-4D09-AF0F-CD5AEF9236B6}">
      <dgm:prSet/>
      <dgm:spPr/>
      <dgm:t>
        <a:bodyPr/>
        <a:lstStyle/>
        <a:p>
          <a:pPr>
            <a:lnSpc>
              <a:spcPct val="100000"/>
            </a:lnSpc>
          </a:pPr>
          <a:r>
            <a:rPr lang="en-US" b="1"/>
            <a:t>Purpose:</a:t>
          </a:r>
          <a:r>
            <a:rPr lang="en-US"/>
            <a:t> These models predict future values based on historical data patterns.</a:t>
          </a:r>
        </a:p>
      </dgm:t>
    </dgm:pt>
    <dgm:pt modelId="{A54754F2-8FE5-499F-9A76-D4E20F5A7256}" type="parTrans" cxnId="{715691BB-525C-46DE-8293-6CBE81639D9E}">
      <dgm:prSet/>
      <dgm:spPr/>
      <dgm:t>
        <a:bodyPr/>
        <a:lstStyle/>
        <a:p>
          <a:endParaRPr lang="en-US"/>
        </a:p>
      </dgm:t>
    </dgm:pt>
    <dgm:pt modelId="{18AFF5D7-3124-49F7-AC2F-9FBC65F25B56}" type="sibTrans" cxnId="{715691BB-525C-46DE-8293-6CBE81639D9E}">
      <dgm:prSet/>
      <dgm:spPr/>
      <dgm:t>
        <a:bodyPr/>
        <a:lstStyle/>
        <a:p>
          <a:endParaRPr lang="en-US"/>
        </a:p>
      </dgm:t>
    </dgm:pt>
    <dgm:pt modelId="{224572EF-0A3D-4CED-BEFF-6E71D46D9329}">
      <dgm:prSet/>
      <dgm:spPr/>
      <dgm:t>
        <a:bodyPr/>
        <a:lstStyle/>
        <a:p>
          <a:pPr>
            <a:lnSpc>
              <a:spcPct val="100000"/>
            </a:lnSpc>
          </a:pPr>
          <a:r>
            <a:rPr lang="en-US" b="1"/>
            <a:t>Explanation:</a:t>
          </a:r>
          <a:r>
            <a:rPr lang="en-US"/>
            <a:t> Each model is suited for specific types of time series data. For instance, AR works well with autocorrelated data, while SARIMA is used for seasonal data.</a:t>
          </a:r>
        </a:p>
      </dgm:t>
    </dgm:pt>
    <dgm:pt modelId="{938CA1E2-C55C-49C9-8393-45D79366C033}" type="parTrans" cxnId="{3F53BC22-ABC9-44B2-AA48-0C16E2548A75}">
      <dgm:prSet/>
      <dgm:spPr/>
      <dgm:t>
        <a:bodyPr/>
        <a:lstStyle/>
        <a:p>
          <a:endParaRPr lang="en-US"/>
        </a:p>
      </dgm:t>
    </dgm:pt>
    <dgm:pt modelId="{9049F765-C696-41E5-9207-1284AA1E6747}" type="sibTrans" cxnId="{3F53BC22-ABC9-44B2-AA48-0C16E2548A75}">
      <dgm:prSet/>
      <dgm:spPr/>
      <dgm:t>
        <a:bodyPr/>
        <a:lstStyle/>
        <a:p>
          <a:endParaRPr lang="en-US"/>
        </a:p>
      </dgm:t>
    </dgm:pt>
    <dgm:pt modelId="{24AE03EC-62CA-4890-8E04-3C6798266232}" type="pres">
      <dgm:prSet presAssocID="{60E159BA-B345-440B-978A-4192EEF2165D}" presName="root" presStyleCnt="0">
        <dgm:presLayoutVars>
          <dgm:dir/>
          <dgm:resizeHandles val="exact"/>
        </dgm:presLayoutVars>
      </dgm:prSet>
      <dgm:spPr/>
    </dgm:pt>
    <dgm:pt modelId="{9E7592AC-724A-43EE-BA5C-A18D641D0F12}" type="pres">
      <dgm:prSet presAssocID="{C719CD62-2113-4D09-AF0F-CD5AEF9236B6}" presName="compNode" presStyleCnt="0"/>
      <dgm:spPr/>
    </dgm:pt>
    <dgm:pt modelId="{1A46A9F5-297A-46D7-8E70-E4BAF758B162}" type="pres">
      <dgm:prSet presAssocID="{C719CD62-2113-4D09-AF0F-CD5AEF9236B6}" presName="bgRect" presStyleLbl="bgShp" presStyleIdx="0" presStyleCnt="2"/>
      <dgm:spPr/>
    </dgm:pt>
    <dgm:pt modelId="{D1D90014-BA4B-452C-BBB5-F0CB59CB1B69}" type="pres">
      <dgm:prSet presAssocID="{C719CD62-2113-4D09-AF0F-CD5AEF9236B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5B5999C5-40FE-4044-9219-836E0086A982}" type="pres">
      <dgm:prSet presAssocID="{C719CD62-2113-4D09-AF0F-CD5AEF9236B6}" presName="spaceRect" presStyleCnt="0"/>
      <dgm:spPr/>
    </dgm:pt>
    <dgm:pt modelId="{B43930DB-9BC1-430C-8BE9-4318705F1ABF}" type="pres">
      <dgm:prSet presAssocID="{C719CD62-2113-4D09-AF0F-CD5AEF9236B6}" presName="parTx" presStyleLbl="revTx" presStyleIdx="0" presStyleCnt="2">
        <dgm:presLayoutVars>
          <dgm:chMax val="0"/>
          <dgm:chPref val="0"/>
        </dgm:presLayoutVars>
      </dgm:prSet>
      <dgm:spPr/>
    </dgm:pt>
    <dgm:pt modelId="{7AE6C772-8234-430A-8908-228F6D603E7E}" type="pres">
      <dgm:prSet presAssocID="{18AFF5D7-3124-49F7-AC2F-9FBC65F25B56}" presName="sibTrans" presStyleCnt="0"/>
      <dgm:spPr/>
    </dgm:pt>
    <dgm:pt modelId="{E69D3A1D-36BE-4832-9CF0-6E2FB7B1FDF2}" type="pres">
      <dgm:prSet presAssocID="{224572EF-0A3D-4CED-BEFF-6E71D46D9329}" presName="compNode" presStyleCnt="0"/>
      <dgm:spPr/>
    </dgm:pt>
    <dgm:pt modelId="{1033360E-3134-4EB6-8B0B-B671F98D7C0E}" type="pres">
      <dgm:prSet presAssocID="{224572EF-0A3D-4CED-BEFF-6E71D46D9329}" presName="bgRect" presStyleLbl="bgShp" presStyleIdx="1" presStyleCnt="2"/>
      <dgm:spPr/>
    </dgm:pt>
    <dgm:pt modelId="{500FBBFB-D3A1-4DDB-88D2-3CC46028DDF5}" type="pres">
      <dgm:prSet presAssocID="{224572EF-0A3D-4CED-BEFF-6E71D46D93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4B3BE31A-80C9-4E7A-B2CE-86442C65DCF7}" type="pres">
      <dgm:prSet presAssocID="{224572EF-0A3D-4CED-BEFF-6E71D46D9329}" presName="spaceRect" presStyleCnt="0"/>
      <dgm:spPr/>
    </dgm:pt>
    <dgm:pt modelId="{16AC8EF8-4F25-47A1-8D6E-F2EDC843F826}" type="pres">
      <dgm:prSet presAssocID="{224572EF-0A3D-4CED-BEFF-6E71D46D9329}" presName="parTx" presStyleLbl="revTx" presStyleIdx="1" presStyleCnt="2">
        <dgm:presLayoutVars>
          <dgm:chMax val="0"/>
          <dgm:chPref val="0"/>
        </dgm:presLayoutVars>
      </dgm:prSet>
      <dgm:spPr/>
    </dgm:pt>
  </dgm:ptLst>
  <dgm:cxnLst>
    <dgm:cxn modelId="{3F53BC22-ABC9-44B2-AA48-0C16E2548A75}" srcId="{60E159BA-B345-440B-978A-4192EEF2165D}" destId="{224572EF-0A3D-4CED-BEFF-6E71D46D9329}" srcOrd="1" destOrd="0" parTransId="{938CA1E2-C55C-49C9-8393-45D79366C033}" sibTransId="{9049F765-C696-41E5-9207-1284AA1E6747}"/>
    <dgm:cxn modelId="{75C6937F-3D61-43EC-A2B1-E396C3962A2B}" type="presOf" srcId="{60E159BA-B345-440B-978A-4192EEF2165D}" destId="{24AE03EC-62CA-4890-8E04-3C6798266232}" srcOrd="0" destOrd="0" presId="urn:microsoft.com/office/officeart/2018/2/layout/IconVerticalSolidList"/>
    <dgm:cxn modelId="{13FED482-A794-487F-8C49-3B8CB8A6B653}" type="presOf" srcId="{C719CD62-2113-4D09-AF0F-CD5AEF9236B6}" destId="{B43930DB-9BC1-430C-8BE9-4318705F1ABF}" srcOrd="0" destOrd="0" presId="urn:microsoft.com/office/officeart/2018/2/layout/IconVerticalSolidList"/>
    <dgm:cxn modelId="{715691BB-525C-46DE-8293-6CBE81639D9E}" srcId="{60E159BA-B345-440B-978A-4192EEF2165D}" destId="{C719CD62-2113-4D09-AF0F-CD5AEF9236B6}" srcOrd="0" destOrd="0" parTransId="{A54754F2-8FE5-499F-9A76-D4E20F5A7256}" sibTransId="{18AFF5D7-3124-49F7-AC2F-9FBC65F25B56}"/>
    <dgm:cxn modelId="{43D25CFD-A04E-4AE4-919B-24A6D3C784CF}" type="presOf" srcId="{224572EF-0A3D-4CED-BEFF-6E71D46D9329}" destId="{16AC8EF8-4F25-47A1-8D6E-F2EDC843F826}" srcOrd="0" destOrd="0" presId="urn:microsoft.com/office/officeart/2018/2/layout/IconVerticalSolidList"/>
    <dgm:cxn modelId="{39038127-59CB-4D1E-8667-88F84565B906}" type="presParOf" srcId="{24AE03EC-62CA-4890-8E04-3C6798266232}" destId="{9E7592AC-724A-43EE-BA5C-A18D641D0F12}" srcOrd="0" destOrd="0" presId="urn:microsoft.com/office/officeart/2018/2/layout/IconVerticalSolidList"/>
    <dgm:cxn modelId="{1D13AC07-9A82-46D1-8967-717AC6286E21}" type="presParOf" srcId="{9E7592AC-724A-43EE-BA5C-A18D641D0F12}" destId="{1A46A9F5-297A-46D7-8E70-E4BAF758B162}" srcOrd="0" destOrd="0" presId="urn:microsoft.com/office/officeart/2018/2/layout/IconVerticalSolidList"/>
    <dgm:cxn modelId="{2FDB8C86-C525-4EB1-9BF3-2D3819AE62FE}" type="presParOf" srcId="{9E7592AC-724A-43EE-BA5C-A18D641D0F12}" destId="{D1D90014-BA4B-452C-BBB5-F0CB59CB1B69}" srcOrd="1" destOrd="0" presId="urn:microsoft.com/office/officeart/2018/2/layout/IconVerticalSolidList"/>
    <dgm:cxn modelId="{25DCC4AA-FFCF-41FF-8584-6E97AC4782D6}" type="presParOf" srcId="{9E7592AC-724A-43EE-BA5C-A18D641D0F12}" destId="{5B5999C5-40FE-4044-9219-836E0086A982}" srcOrd="2" destOrd="0" presId="urn:microsoft.com/office/officeart/2018/2/layout/IconVerticalSolidList"/>
    <dgm:cxn modelId="{53A5C16B-910D-4B94-9E9B-41AE563178CC}" type="presParOf" srcId="{9E7592AC-724A-43EE-BA5C-A18D641D0F12}" destId="{B43930DB-9BC1-430C-8BE9-4318705F1ABF}" srcOrd="3" destOrd="0" presId="urn:microsoft.com/office/officeart/2018/2/layout/IconVerticalSolidList"/>
    <dgm:cxn modelId="{DFCE76EA-58BE-4439-9009-F6C1BC74675C}" type="presParOf" srcId="{24AE03EC-62CA-4890-8E04-3C6798266232}" destId="{7AE6C772-8234-430A-8908-228F6D603E7E}" srcOrd="1" destOrd="0" presId="urn:microsoft.com/office/officeart/2018/2/layout/IconVerticalSolidList"/>
    <dgm:cxn modelId="{A8DA8292-F36D-4CF4-A871-952C57AB5BE9}" type="presParOf" srcId="{24AE03EC-62CA-4890-8E04-3C6798266232}" destId="{E69D3A1D-36BE-4832-9CF0-6E2FB7B1FDF2}" srcOrd="2" destOrd="0" presId="urn:microsoft.com/office/officeart/2018/2/layout/IconVerticalSolidList"/>
    <dgm:cxn modelId="{DF4F9852-CBBB-40AF-8E0E-F9A09E5FB160}" type="presParOf" srcId="{E69D3A1D-36BE-4832-9CF0-6E2FB7B1FDF2}" destId="{1033360E-3134-4EB6-8B0B-B671F98D7C0E}" srcOrd="0" destOrd="0" presId="urn:microsoft.com/office/officeart/2018/2/layout/IconVerticalSolidList"/>
    <dgm:cxn modelId="{F333214B-2CF8-422C-B688-4C665984C372}" type="presParOf" srcId="{E69D3A1D-36BE-4832-9CF0-6E2FB7B1FDF2}" destId="{500FBBFB-D3A1-4DDB-88D2-3CC46028DDF5}" srcOrd="1" destOrd="0" presId="urn:microsoft.com/office/officeart/2018/2/layout/IconVerticalSolidList"/>
    <dgm:cxn modelId="{8F81A745-42E1-4BCE-9F5E-1676F1A07C66}" type="presParOf" srcId="{E69D3A1D-36BE-4832-9CF0-6E2FB7B1FDF2}" destId="{4B3BE31A-80C9-4E7A-B2CE-86442C65DCF7}" srcOrd="2" destOrd="0" presId="urn:microsoft.com/office/officeart/2018/2/layout/IconVerticalSolidList"/>
    <dgm:cxn modelId="{5A29037A-C763-47E8-8FA9-A55F23F2B761}" type="presParOf" srcId="{E69D3A1D-36BE-4832-9CF0-6E2FB7B1FDF2}" destId="{16AC8EF8-4F25-47A1-8D6E-F2EDC843F8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412A8B5-1AA1-4428-B251-544B41C5BB8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154DD2-ABF5-4A47-896C-247B3F908A83}">
      <dgm:prSet/>
      <dgm:spPr/>
      <dgm:t>
        <a:bodyPr/>
        <a:lstStyle/>
        <a:p>
          <a:r>
            <a:rPr lang="en-US" b="1" i="0" baseline="0"/>
            <a:t>Definition:</a:t>
          </a:r>
          <a:r>
            <a:rPr lang="en-US" b="0" i="0" baseline="0"/>
            <a:t> MA averages a fixed number of past values to smooth fluctuations and reveal trends.</a:t>
          </a:r>
          <a:endParaRPr lang="en-US"/>
        </a:p>
      </dgm:t>
    </dgm:pt>
    <dgm:pt modelId="{F91DA5A1-AA70-458E-858D-7019A6AB2DFF}" type="parTrans" cxnId="{88957269-F9E5-42D7-A6FB-EC7991D407E0}">
      <dgm:prSet/>
      <dgm:spPr/>
      <dgm:t>
        <a:bodyPr/>
        <a:lstStyle/>
        <a:p>
          <a:endParaRPr lang="en-US"/>
        </a:p>
      </dgm:t>
    </dgm:pt>
    <dgm:pt modelId="{43481546-A1B5-473E-AD20-6C4592E4313C}" type="sibTrans" cxnId="{88957269-F9E5-42D7-A6FB-EC7991D407E0}">
      <dgm:prSet/>
      <dgm:spPr/>
      <dgm:t>
        <a:bodyPr/>
        <a:lstStyle/>
        <a:p>
          <a:endParaRPr lang="en-US"/>
        </a:p>
      </dgm:t>
    </dgm:pt>
    <dgm:pt modelId="{11F67675-86D6-4298-A48B-9BD2B01BC019}">
      <dgm:prSet/>
      <dgm:spPr/>
      <dgm:t>
        <a:bodyPr/>
        <a:lstStyle/>
        <a:p>
          <a:r>
            <a:rPr lang="en-US" b="1" i="0" baseline="0"/>
            <a:t>Formula</a:t>
          </a:r>
          <a:r>
            <a:rPr lang="en-US"/>
            <a:t>:</a:t>
          </a:r>
        </a:p>
      </dgm:t>
    </dgm:pt>
    <dgm:pt modelId="{A1194B97-FBC0-4464-8351-589207649978}" type="parTrans" cxnId="{3328DD6C-7391-4608-8800-1BED3F98ACEF}">
      <dgm:prSet/>
      <dgm:spPr/>
      <dgm:t>
        <a:bodyPr/>
        <a:lstStyle/>
        <a:p>
          <a:endParaRPr lang="en-US"/>
        </a:p>
      </dgm:t>
    </dgm:pt>
    <dgm:pt modelId="{D8A3317E-AAD3-4B53-BDFF-D0CFC708DCF8}" type="sibTrans" cxnId="{3328DD6C-7391-4608-8800-1BED3F98ACEF}">
      <dgm:prSet/>
      <dgm:spPr/>
      <dgm:t>
        <a:bodyPr/>
        <a:lstStyle/>
        <a:p>
          <a:endParaRPr lang="en-US"/>
        </a:p>
      </dgm:t>
    </dgm:pt>
    <dgm:pt modelId="{4F37B9A6-FE80-4BFE-BD58-BEC2637CC083}" type="pres">
      <dgm:prSet presAssocID="{1412A8B5-1AA1-4428-B251-544B41C5BB8D}" presName="root" presStyleCnt="0">
        <dgm:presLayoutVars>
          <dgm:dir/>
          <dgm:resizeHandles val="exact"/>
        </dgm:presLayoutVars>
      </dgm:prSet>
      <dgm:spPr/>
    </dgm:pt>
    <dgm:pt modelId="{19CE9DC7-7EAD-4C57-930D-00E091BACFB4}" type="pres">
      <dgm:prSet presAssocID="{1412A8B5-1AA1-4428-B251-544B41C5BB8D}" presName="container" presStyleCnt="0">
        <dgm:presLayoutVars>
          <dgm:dir/>
          <dgm:resizeHandles val="exact"/>
        </dgm:presLayoutVars>
      </dgm:prSet>
      <dgm:spPr/>
    </dgm:pt>
    <dgm:pt modelId="{56560F7D-26BC-405F-B568-143BDC0F1250}" type="pres">
      <dgm:prSet presAssocID="{2E154DD2-ABF5-4A47-896C-247B3F908A83}" presName="compNode" presStyleCnt="0"/>
      <dgm:spPr/>
    </dgm:pt>
    <dgm:pt modelId="{A887EA58-5035-4E73-ADC8-0B58C32CD425}" type="pres">
      <dgm:prSet presAssocID="{2E154DD2-ABF5-4A47-896C-247B3F908A83}" presName="iconBgRect" presStyleLbl="bgShp" presStyleIdx="0" presStyleCnt="2"/>
      <dgm:spPr/>
    </dgm:pt>
    <dgm:pt modelId="{1FBE4688-DDF3-4046-86A6-2806E6B29E03}" type="pres">
      <dgm:prSet presAssocID="{2E154DD2-ABF5-4A47-896C-247B3F908A8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560A303E-5E84-4349-B091-F0904155D43A}" type="pres">
      <dgm:prSet presAssocID="{2E154DD2-ABF5-4A47-896C-247B3F908A83}" presName="spaceRect" presStyleCnt="0"/>
      <dgm:spPr/>
    </dgm:pt>
    <dgm:pt modelId="{15E0CC3F-5E3D-4D91-8175-4F230ACEE5EC}" type="pres">
      <dgm:prSet presAssocID="{2E154DD2-ABF5-4A47-896C-247B3F908A83}" presName="textRect" presStyleLbl="revTx" presStyleIdx="0" presStyleCnt="2">
        <dgm:presLayoutVars>
          <dgm:chMax val="1"/>
          <dgm:chPref val="1"/>
        </dgm:presLayoutVars>
      </dgm:prSet>
      <dgm:spPr/>
    </dgm:pt>
    <dgm:pt modelId="{9D08FE33-07E2-4F30-B296-A0E109A2A98E}" type="pres">
      <dgm:prSet presAssocID="{43481546-A1B5-473E-AD20-6C4592E4313C}" presName="sibTrans" presStyleLbl="sibTrans2D1" presStyleIdx="0" presStyleCnt="0"/>
      <dgm:spPr/>
    </dgm:pt>
    <dgm:pt modelId="{A4C3C855-00D7-4BAB-B17E-A1A1AAE4338A}" type="pres">
      <dgm:prSet presAssocID="{11F67675-86D6-4298-A48B-9BD2B01BC019}" presName="compNode" presStyleCnt="0"/>
      <dgm:spPr/>
    </dgm:pt>
    <dgm:pt modelId="{0D7EC21A-98AC-4A5C-9E28-695CA50FEB27}" type="pres">
      <dgm:prSet presAssocID="{11F67675-86D6-4298-A48B-9BD2B01BC019}" presName="iconBgRect" presStyleLbl="bgShp" presStyleIdx="1" presStyleCnt="2"/>
      <dgm:spPr/>
    </dgm:pt>
    <dgm:pt modelId="{2E3585E4-815A-4E76-9D3D-258B31FC17F3}" type="pres">
      <dgm:prSet presAssocID="{11F67675-86D6-4298-A48B-9BD2B01BC0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d"/>
        </a:ext>
      </dgm:extLst>
    </dgm:pt>
    <dgm:pt modelId="{E4130622-6E5A-4851-940D-1FEBE6A8E979}" type="pres">
      <dgm:prSet presAssocID="{11F67675-86D6-4298-A48B-9BD2B01BC019}" presName="spaceRect" presStyleCnt="0"/>
      <dgm:spPr/>
    </dgm:pt>
    <dgm:pt modelId="{51AC5312-7968-42E0-A08C-0783936E1905}" type="pres">
      <dgm:prSet presAssocID="{11F67675-86D6-4298-A48B-9BD2B01BC019}" presName="textRect" presStyleLbl="revTx" presStyleIdx="1" presStyleCnt="2">
        <dgm:presLayoutVars>
          <dgm:chMax val="1"/>
          <dgm:chPref val="1"/>
        </dgm:presLayoutVars>
      </dgm:prSet>
      <dgm:spPr/>
    </dgm:pt>
  </dgm:ptLst>
  <dgm:cxnLst>
    <dgm:cxn modelId="{88957269-F9E5-42D7-A6FB-EC7991D407E0}" srcId="{1412A8B5-1AA1-4428-B251-544B41C5BB8D}" destId="{2E154DD2-ABF5-4A47-896C-247B3F908A83}" srcOrd="0" destOrd="0" parTransId="{F91DA5A1-AA70-458E-858D-7019A6AB2DFF}" sibTransId="{43481546-A1B5-473E-AD20-6C4592E4313C}"/>
    <dgm:cxn modelId="{3328DD6C-7391-4608-8800-1BED3F98ACEF}" srcId="{1412A8B5-1AA1-4428-B251-544B41C5BB8D}" destId="{11F67675-86D6-4298-A48B-9BD2B01BC019}" srcOrd="1" destOrd="0" parTransId="{A1194B97-FBC0-4464-8351-589207649978}" sibTransId="{D8A3317E-AAD3-4B53-BDFF-D0CFC708DCF8}"/>
    <dgm:cxn modelId="{A190AF9F-EABC-4D4D-8F2B-8CE6CA2146CA}" type="presOf" srcId="{2E154DD2-ABF5-4A47-896C-247B3F908A83}" destId="{15E0CC3F-5E3D-4D91-8175-4F230ACEE5EC}" srcOrd="0" destOrd="0" presId="urn:microsoft.com/office/officeart/2018/2/layout/IconCircleList"/>
    <dgm:cxn modelId="{D6E030B7-299E-41D5-BFAF-4D6127EAE874}" type="presOf" srcId="{11F67675-86D6-4298-A48B-9BD2B01BC019}" destId="{51AC5312-7968-42E0-A08C-0783936E1905}" srcOrd="0" destOrd="0" presId="urn:microsoft.com/office/officeart/2018/2/layout/IconCircleList"/>
    <dgm:cxn modelId="{DD511AE9-387D-4ABD-B597-1DEC5389DDC7}" type="presOf" srcId="{43481546-A1B5-473E-AD20-6C4592E4313C}" destId="{9D08FE33-07E2-4F30-B296-A0E109A2A98E}" srcOrd="0" destOrd="0" presId="urn:microsoft.com/office/officeart/2018/2/layout/IconCircleList"/>
    <dgm:cxn modelId="{ED6666F2-4C8A-40A0-B41B-BDFD9039B2A8}" type="presOf" srcId="{1412A8B5-1AA1-4428-B251-544B41C5BB8D}" destId="{4F37B9A6-FE80-4BFE-BD58-BEC2637CC083}" srcOrd="0" destOrd="0" presId="urn:microsoft.com/office/officeart/2018/2/layout/IconCircleList"/>
    <dgm:cxn modelId="{FC14DD12-43B2-4B00-B100-21D1251084FC}" type="presParOf" srcId="{4F37B9A6-FE80-4BFE-BD58-BEC2637CC083}" destId="{19CE9DC7-7EAD-4C57-930D-00E091BACFB4}" srcOrd="0" destOrd="0" presId="urn:microsoft.com/office/officeart/2018/2/layout/IconCircleList"/>
    <dgm:cxn modelId="{6077C56B-C354-41DA-85E3-31681A3B73A5}" type="presParOf" srcId="{19CE9DC7-7EAD-4C57-930D-00E091BACFB4}" destId="{56560F7D-26BC-405F-B568-143BDC0F1250}" srcOrd="0" destOrd="0" presId="urn:microsoft.com/office/officeart/2018/2/layout/IconCircleList"/>
    <dgm:cxn modelId="{196AAB0D-F4F3-4B5F-926D-D4004AA695D8}" type="presParOf" srcId="{56560F7D-26BC-405F-B568-143BDC0F1250}" destId="{A887EA58-5035-4E73-ADC8-0B58C32CD425}" srcOrd="0" destOrd="0" presId="urn:microsoft.com/office/officeart/2018/2/layout/IconCircleList"/>
    <dgm:cxn modelId="{D351F9E9-B799-4B0D-8336-2A5055E8FF8C}" type="presParOf" srcId="{56560F7D-26BC-405F-B568-143BDC0F1250}" destId="{1FBE4688-DDF3-4046-86A6-2806E6B29E03}" srcOrd="1" destOrd="0" presId="urn:microsoft.com/office/officeart/2018/2/layout/IconCircleList"/>
    <dgm:cxn modelId="{2FBF8EB2-9842-4AB8-BB8D-563CD0076D90}" type="presParOf" srcId="{56560F7D-26BC-405F-B568-143BDC0F1250}" destId="{560A303E-5E84-4349-B091-F0904155D43A}" srcOrd="2" destOrd="0" presId="urn:microsoft.com/office/officeart/2018/2/layout/IconCircleList"/>
    <dgm:cxn modelId="{6071C5BB-6724-4D75-AC5C-1BFB5BC582FD}" type="presParOf" srcId="{56560F7D-26BC-405F-B568-143BDC0F1250}" destId="{15E0CC3F-5E3D-4D91-8175-4F230ACEE5EC}" srcOrd="3" destOrd="0" presId="urn:microsoft.com/office/officeart/2018/2/layout/IconCircleList"/>
    <dgm:cxn modelId="{2756EEBD-3623-4693-AFE3-947DAF1E4D34}" type="presParOf" srcId="{19CE9DC7-7EAD-4C57-930D-00E091BACFB4}" destId="{9D08FE33-07E2-4F30-B296-A0E109A2A98E}" srcOrd="1" destOrd="0" presId="urn:microsoft.com/office/officeart/2018/2/layout/IconCircleList"/>
    <dgm:cxn modelId="{6FD3270F-84BE-4DF4-9387-4028328B5C43}" type="presParOf" srcId="{19CE9DC7-7EAD-4C57-930D-00E091BACFB4}" destId="{A4C3C855-00D7-4BAB-B17E-A1A1AAE4338A}" srcOrd="2" destOrd="0" presId="urn:microsoft.com/office/officeart/2018/2/layout/IconCircleList"/>
    <dgm:cxn modelId="{583B01C2-52A7-4F16-A06B-4832398B3D71}" type="presParOf" srcId="{A4C3C855-00D7-4BAB-B17E-A1A1AAE4338A}" destId="{0D7EC21A-98AC-4A5C-9E28-695CA50FEB27}" srcOrd="0" destOrd="0" presId="urn:microsoft.com/office/officeart/2018/2/layout/IconCircleList"/>
    <dgm:cxn modelId="{24884094-3EC1-426F-AE0F-16CD78409602}" type="presParOf" srcId="{A4C3C855-00D7-4BAB-B17E-A1A1AAE4338A}" destId="{2E3585E4-815A-4E76-9D3D-258B31FC17F3}" srcOrd="1" destOrd="0" presId="urn:microsoft.com/office/officeart/2018/2/layout/IconCircleList"/>
    <dgm:cxn modelId="{05FB79BB-66C0-445D-8BFF-4E64ADBDCED2}" type="presParOf" srcId="{A4C3C855-00D7-4BAB-B17E-A1A1AAE4338A}" destId="{E4130622-6E5A-4851-940D-1FEBE6A8E979}" srcOrd="2" destOrd="0" presId="urn:microsoft.com/office/officeart/2018/2/layout/IconCircleList"/>
    <dgm:cxn modelId="{438EF748-6F6B-4B1E-A511-5EE250D2A273}" type="presParOf" srcId="{A4C3C855-00D7-4BAB-B17E-A1A1AAE4338A}" destId="{51AC5312-7968-42E0-A08C-0783936E190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AAB84C5-AD89-44BC-B47F-B6D0B8C58706}"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8400AE2-6050-4DC4-A763-B36F0C4A1D87}">
      <dgm:prSet/>
      <dgm:spPr/>
      <dgm:t>
        <a:bodyPr/>
        <a:lstStyle/>
        <a:p>
          <a:pPr>
            <a:defRPr cap="all"/>
          </a:pPr>
          <a:r>
            <a:rPr lang="en-US" b="1"/>
            <a:t>Use Case:</a:t>
          </a:r>
          <a:r>
            <a:rPr lang="en-US"/>
            <a:t> Used to smooth noisy data and highlight trends.</a:t>
          </a:r>
        </a:p>
      </dgm:t>
    </dgm:pt>
    <dgm:pt modelId="{F9F3570C-37CB-4AAA-8F93-92712E082ECF}" type="parTrans" cxnId="{B3A199C2-2C0D-45B3-A242-9A5D1DE3A4C6}">
      <dgm:prSet/>
      <dgm:spPr/>
      <dgm:t>
        <a:bodyPr/>
        <a:lstStyle/>
        <a:p>
          <a:endParaRPr lang="en-US"/>
        </a:p>
      </dgm:t>
    </dgm:pt>
    <dgm:pt modelId="{014A111F-A8F5-4929-96EC-84845B941776}" type="sibTrans" cxnId="{B3A199C2-2C0D-45B3-A242-9A5D1DE3A4C6}">
      <dgm:prSet/>
      <dgm:spPr/>
      <dgm:t>
        <a:bodyPr/>
        <a:lstStyle/>
        <a:p>
          <a:endParaRPr lang="en-US"/>
        </a:p>
      </dgm:t>
    </dgm:pt>
    <dgm:pt modelId="{06A7A85F-4702-4C9D-81CA-88F76291BE12}">
      <dgm:prSet/>
      <dgm:spPr/>
      <dgm:t>
        <a:bodyPr/>
        <a:lstStyle/>
        <a:p>
          <a:pPr>
            <a:defRPr cap="all"/>
          </a:pPr>
          <a:r>
            <a:rPr lang="en-US"/>
            <a:t>N is the window size.</a:t>
          </a:r>
        </a:p>
      </dgm:t>
    </dgm:pt>
    <dgm:pt modelId="{F2EF8F66-7DC2-4901-8C65-D19B923EA4F7}" type="parTrans" cxnId="{436012C6-103A-443D-A7BF-945F753B5E57}">
      <dgm:prSet/>
      <dgm:spPr/>
      <dgm:t>
        <a:bodyPr/>
        <a:lstStyle/>
        <a:p>
          <a:endParaRPr lang="en-US"/>
        </a:p>
      </dgm:t>
    </dgm:pt>
    <dgm:pt modelId="{BCEFB749-8470-4E4D-998E-56FD11DB3001}" type="sibTrans" cxnId="{436012C6-103A-443D-A7BF-945F753B5E57}">
      <dgm:prSet/>
      <dgm:spPr/>
      <dgm:t>
        <a:bodyPr/>
        <a:lstStyle/>
        <a:p>
          <a:endParaRPr lang="en-US"/>
        </a:p>
      </dgm:t>
    </dgm:pt>
    <dgm:pt modelId="{F36479D5-3E3E-46C8-BFBA-E441E58284B7}" type="pres">
      <dgm:prSet presAssocID="{8AAB84C5-AD89-44BC-B47F-B6D0B8C58706}" presName="root" presStyleCnt="0">
        <dgm:presLayoutVars>
          <dgm:dir/>
          <dgm:resizeHandles val="exact"/>
        </dgm:presLayoutVars>
      </dgm:prSet>
      <dgm:spPr/>
    </dgm:pt>
    <dgm:pt modelId="{113E98B0-97A3-4826-9CEC-4DF6E92F597F}" type="pres">
      <dgm:prSet presAssocID="{28400AE2-6050-4DC4-A763-B36F0C4A1D87}" presName="compNode" presStyleCnt="0"/>
      <dgm:spPr/>
    </dgm:pt>
    <dgm:pt modelId="{12E85799-B596-4AD5-AF84-111C0C737EE2}" type="pres">
      <dgm:prSet presAssocID="{28400AE2-6050-4DC4-A763-B36F0C4A1D87}" presName="iconBgRect" presStyleLbl="bgShp" presStyleIdx="0" presStyleCnt="2"/>
      <dgm:spPr/>
    </dgm:pt>
    <dgm:pt modelId="{C2EACC91-F649-4611-B2D4-89BCEBB1A8A3}" type="pres">
      <dgm:prSet presAssocID="{28400AE2-6050-4DC4-A763-B36F0C4A1D8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aker Phone"/>
        </a:ext>
      </dgm:extLst>
    </dgm:pt>
    <dgm:pt modelId="{26CED905-617A-4BFD-B2CA-06412D1C396C}" type="pres">
      <dgm:prSet presAssocID="{28400AE2-6050-4DC4-A763-B36F0C4A1D87}" presName="spaceRect" presStyleCnt="0"/>
      <dgm:spPr/>
    </dgm:pt>
    <dgm:pt modelId="{B910BC6E-2E2C-48AE-AC3F-828B4772C830}" type="pres">
      <dgm:prSet presAssocID="{28400AE2-6050-4DC4-A763-B36F0C4A1D87}" presName="textRect" presStyleLbl="revTx" presStyleIdx="0" presStyleCnt="2">
        <dgm:presLayoutVars>
          <dgm:chMax val="1"/>
          <dgm:chPref val="1"/>
        </dgm:presLayoutVars>
      </dgm:prSet>
      <dgm:spPr/>
    </dgm:pt>
    <dgm:pt modelId="{FAAE41BB-A05E-4D14-9A99-66FF9A029A0D}" type="pres">
      <dgm:prSet presAssocID="{014A111F-A8F5-4929-96EC-84845B941776}" presName="sibTrans" presStyleCnt="0"/>
      <dgm:spPr/>
    </dgm:pt>
    <dgm:pt modelId="{61962E72-588A-41A1-AD8E-442B3279EA7C}" type="pres">
      <dgm:prSet presAssocID="{06A7A85F-4702-4C9D-81CA-88F76291BE12}" presName="compNode" presStyleCnt="0"/>
      <dgm:spPr/>
    </dgm:pt>
    <dgm:pt modelId="{001CC881-6A04-436D-83A2-3E9B148D62BD}" type="pres">
      <dgm:prSet presAssocID="{06A7A85F-4702-4C9D-81CA-88F76291BE12}" presName="iconBgRect" presStyleLbl="bgShp" presStyleIdx="1" presStyleCnt="2"/>
      <dgm:spPr/>
    </dgm:pt>
    <dgm:pt modelId="{159E8F89-0995-47D6-9A08-66035E1A4DDE}" type="pres">
      <dgm:prSet presAssocID="{06A7A85F-4702-4C9D-81CA-88F76291BE1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4840FB8C-CA67-4D8E-9CCC-3656EB1A053C}" type="pres">
      <dgm:prSet presAssocID="{06A7A85F-4702-4C9D-81CA-88F76291BE12}" presName="spaceRect" presStyleCnt="0"/>
      <dgm:spPr/>
    </dgm:pt>
    <dgm:pt modelId="{85A6C229-FE49-4331-B8A7-752B8F6825A4}" type="pres">
      <dgm:prSet presAssocID="{06A7A85F-4702-4C9D-81CA-88F76291BE12}" presName="textRect" presStyleLbl="revTx" presStyleIdx="1" presStyleCnt="2">
        <dgm:presLayoutVars>
          <dgm:chMax val="1"/>
          <dgm:chPref val="1"/>
        </dgm:presLayoutVars>
      </dgm:prSet>
      <dgm:spPr/>
    </dgm:pt>
  </dgm:ptLst>
  <dgm:cxnLst>
    <dgm:cxn modelId="{DC9B9DB0-F908-4633-9162-8C5B39E1F1FD}" type="presOf" srcId="{28400AE2-6050-4DC4-A763-B36F0C4A1D87}" destId="{B910BC6E-2E2C-48AE-AC3F-828B4772C830}" srcOrd="0" destOrd="0" presId="urn:microsoft.com/office/officeart/2018/5/layout/IconCircleLabelList"/>
    <dgm:cxn modelId="{F34FB4C0-DB6D-407F-BFD8-AFF09B09041D}" type="presOf" srcId="{06A7A85F-4702-4C9D-81CA-88F76291BE12}" destId="{85A6C229-FE49-4331-B8A7-752B8F6825A4}" srcOrd="0" destOrd="0" presId="urn:microsoft.com/office/officeart/2018/5/layout/IconCircleLabelList"/>
    <dgm:cxn modelId="{B3A199C2-2C0D-45B3-A242-9A5D1DE3A4C6}" srcId="{8AAB84C5-AD89-44BC-B47F-B6D0B8C58706}" destId="{28400AE2-6050-4DC4-A763-B36F0C4A1D87}" srcOrd="0" destOrd="0" parTransId="{F9F3570C-37CB-4AAA-8F93-92712E082ECF}" sibTransId="{014A111F-A8F5-4929-96EC-84845B941776}"/>
    <dgm:cxn modelId="{436012C6-103A-443D-A7BF-945F753B5E57}" srcId="{8AAB84C5-AD89-44BC-B47F-B6D0B8C58706}" destId="{06A7A85F-4702-4C9D-81CA-88F76291BE12}" srcOrd="1" destOrd="0" parTransId="{F2EF8F66-7DC2-4901-8C65-D19B923EA4F7}" sibTransId="{BCEFB749-8470-4E4D-998E-56FD11DB3001}"/>
    <dgm:cxn modelId="{2A764CC7-220F-4BDA-83D2-E30AF2D67916}" type="presOf" srcId="{8AAB84C5-AD89-44BC-B47F-B6D0B8C58706}" destId="{F36479D5-3E3E-46C8-BFBA-E441E58284B7}" srcOrd="0" destOrd="0" presId="urn:microsoft.com/office/officeart/2018/5/layout/IconCircleLabelList"/>
    <dgm:cxn modelId="{E1DA70A1-0886-4EE9-9FC6-C495A2E3214B}" type="presParOf" srcId="{F36479D5-3E3E-46C8-BFBA-E441E58284B7}" destId="{113E98B0-97A3-4826-9CEC-4DF6E92F597F}" srcOrd="0" destOrd="0" presId="urn:microsoft.com/office/officeart/2018/5/layout/IconCircleLabelList"/>
    <dgm:cxn modelId="{D0E624F1-D096-4CB9-8C8E-F3CC4873E676}" type="presParOf" srcId="{113E98B0-97A3-4826-9CEC-4DF6E92F597F}" destId="{12E85799-B596-4AD5-AF84-111C0C737EE2}" srcOrd="0" destOrd="0" presId="urn:microsoft.com/office/officeart/2018/5/layout/IconCircleLabelList"/>
    <dgm:cxn modelId="{DF01FAAB-1798-4694-90E9-08D53E5AE35F}" type="presParOf" srcId="{113E98B0-97A3-4826-9CEC-4DF6E92F597F}" destId="{C2EACC91-F649-4611-B2D4-89BCEBB1A8A3}" srcOrd="1" destOrd="0" presId="urn:microsoft.com/office/officeart/2018/5/layout/IconCircleLabelList"/>
    <dgm:cxn modelId="{F9AD6DB5-DC5D-41C7-BB77-3F4FDEE4AB6B}" type="presParOf" srcId="{113E98B0-97A3-4826-9CEC-4DF6E92F597F}" destId="{26CED905-617A-4BFD-B2CA-06412D1C396C}" srcOrd="2" destOrd="0" presId="urn:microsoft.com/office/officeart/2018/5/layout/IconCircleLabelList"/>
    <dgm:cxn modelId="{05D26F7A-4D8B-47C3-8B13-3F1BCE1AFE32}" type="presParOf" srcId="{113E98B0-97A3-4826-9CEC-4DF6E92F597F}" destId="{B910BC6E-2E2C-48AE-AC3F-828B4772C830}" srcOrd="3" destOrd="0" presId="urn:microsoft.com/office/officeart/2018/5/layout/IconCircleLabelList"/>
    <dgm:cxn modelId="{A3683CAF-962F-44A0-A442-2B58A815082B}" type="presParOf" srcId="{F36479D5-3E3E-46C8-BFBA-E441E58284B7}" destId="{FAAE41BB-A05E-4D14-9A99-66FF9A029A0D}" srcOrd="1" destOrd="0" presId="urn:microsoft.com/office/officeart/2018/5/layout/IconCircleLabelList"/>
    <dgm:cxn modelId="{8B785856-9676-4490-9A71-8E1EF86638A5}" type="presParOf" srcId="{F36479D5-3E3E-46C8-BFBA-E441E58284B7}" destId="{61962E72-588A-41A1-AD8E-442B3279EA7C}" srcOrd="2" destOrd="0" presId="urn:microsoft.com/office/officeart/2018/5/layout/IconCircleLabelList"/>
    <dgm:cxn modelId="{90E55B83-F5B2-4B5F-BC82-AB8D68083C44}" type="presParOf" srcId="{61962E72-588A-41A1-AD8E-442B3279EA7C}" destId="{001CC881-6A04-436D-83A2-3E9B148D62BD}" srcOrd="0" destOrd="0" presId="urn:microsoft.com/office/officeart/2018/5/layout/IconCircleLabelList"/>
    <dgm:cxn modelId="{A14F0077-D3F2-4046-9A37-CDAC0D42EC01}" type="presParOf" srcId="{61962E72-588A-41A1-AD8E-442B3279EA7C}" destId="{159E8F89-0995-47D6-9A08-66035E1A4DDE}" srcOrd="1" destOrd="0" presId="urn:microsoft.com/office/officeart/2018/5/layout/IconCircleLabelList"/>
    <dgm:cxn modelId="{0326EA4F-02F7-4D43-A63F-6147762BDDF1}" type="presParOf" srcId="{61962E72-588A-41A1-AD8E-442B3279EA7C}" destId="{4840FB8C-CA67-4D8E-9CCC-3656EB1A053C}" srcOrd="2" destOrd="0" presId="urn:microsoft.com/office/officeart/2018/5/layout/IconCircleLabelList"/>
    <dgm:cxn modelId="{9CBFE354-CA8B-4B8A-A9A4-D5B398E745CB}" type="presParOf" srcId="{61962E72-588A-41A1-AD8E-442B3279EA7C}" destId="{85A6C229-FE49-4331-B8A7-752B8F6825A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20FE1F-DFBB-472D-8635-AC2B81B02146}"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8FFC6F4A-B1C8-46BA-A22E-B9D67B6BFE76}">
      <dgm:prSet/>
      <dgm:spPr/>
      <dgm:t>
        <a:bodyPr/>
        <a:lstStyle/>
        <a:p>
          <a:pPr>
            <a:defRPr cap="all"/>
          </a:pPr>
          <a:r>
            <a:rPr lang="en-US" b="1" i="0" baseline="0"/>
            <a:t>Finance:</a:t>
          </a:r>
          <a:r>
            <a:rPr lang="en-US" b="0" i="0" baseline="0"/>
            <a:t> Stock prices, exchange rates.</a:t>
          </a:r>
          <a:endParaRPr lang="en-US"/>
        </a:p>
      </dgm:t>
    </dgm:pt>
    <dgm:pt modelId="{36BF36A3-213D-4669-ACDC-BC39B1E091A4}" type="parTrans" cxnId="{60EAF031-75D4-41D8-BAA0-AB611B04D6FD}">
      <dgm:prSet/>
      <dgm:spPr/>
      <dgm:t>
        <a:bodyPr/>
        <a:lstStyle/>
        <a:p>
          <a:endParaRPr lang="en-US"/>
        </a:p>
      </dgm:t>
    </dgm:pt>
    <dgm:pt modelId="{D9567CAC-8C0D-4880-B9F1-2CC1B0D3FE10}" type="sibTrans" cxnId="{60EAF031-75D4-41D8-BAA0-AB611B04D6FD}">
      <dgm:prSet/>
      <dgm:spPr/>
      <dgm:t>
        <a:bodyPr/>
        <a:lstStyle/>
        <a:p>
          <a:endParaRPr lang="en-US"/>
        </a:p>
      </dgm:t>
    </dgm:pt>
    <dgm:pt modelId="{CBB42F61-ED82-4D6E-8EAD-1D8FC6456FF1}">
      <dgm:prSet/>
      <dgm:spPr/>
      <dgm:t>
        <a:bodyPr/>
        <a:lstStyle/>
        <a:p>
          <a:pPr>
            <a:defRPr cap="all"/>
          </a:pPr>
          <a:r>
            <a:rPr lang="en-US" b="1" i="0" baseline="0"/>
            <a:t>Business Analytics:</a:t>
          </a:r>
          <a:r>
            <a:rPr lang="en-US" b="0" i="0" baseline="0"/>
            <a:t> Monthly sales data, website traffic.</a:t>
          </a:r>
          <a:endParaRPr lang="en-US"/>
        </a:p>
      </dgm:t>
    </dgm:pt>
    <dgm:pt modelId="{FB80AC78-47B5-432D-B0FA-CCB4FE772FC0}" type="parTrans" cxnId="{C8F59A7B-DF4A-4D59-8264-752DD7EA46B7}">
      <dgm:prSet/>
      <dgm:spPr/>
      <dgm:t>
        <a:bodyPr/>
        <a:lstStyle/>
        <a:p>
          <a:endParaRPr lang="en-US"/>
        </a:p>
      </dgm:t>
    </dgm:pt>
    <dgm:pt modelId="{FECD9E6C-BA85-4CC5-9260-A5D7B1B08A5B}" type="sibTrans" cxnId="{C8F59A7B-DF4A-4D59-8264-752DD7EA46B7}">
      <dgm:prSet/>
      <dgm:spPr/>
      <dgm:t>
        <a:bodyPr/>
        <a:lstStyle/>
        <a:p>
          <a:endParaRPr lang="en-US"/>
        </a:p>
      </dgm:t>
    </dgm:pt>
    <dgm:pt modelId="{AA9946B6-BA81-4873-A904-668EB438DA88}">
      <dgm:prSet/>
      <dgm:spPr/>
      <dgm:t>
        <a:bodyPr/>
        <a:lstStyle/>
        <a:p>
          <a:pPr>
            <a:defRPr cap="all"/>
          </a:pPr>
          <a:r>
            <a:rPr lang="en-US" b="1" i="0" baseline="0"/>
            <a:t>Healthcare:</a:t>
          </a:r>
          <a:r>
            <a:rPr lang="en-US" b="0" i="0" baseline="0"/>
            <a:t> Patient monitoring data (e.g., heart rates, glucose levels).</a:t>
          </a:r>
          <a:endParaRPr lang="en-US"/>
        </a:p>
      </dgm:t>
    </dgm:pt>
    <dgm:pt modelId="{F60F3768-CFEB-48F5-AE7D-4541DD545FB7}" type="parTrans" cxnId="{CE2A26A9-D639-4E09-ADB0-0D548907CFB4}">
      <dgm:prSet/>
      <dgm:spPr/>
      <dgm:t>
        <a:bodyPr/>
        <a:lstStyle/>
        <a:p>
          <a:endParaRPr lang="en-US"/>
        </a:p>
      </dgm:t>
    </dgm:pt>
    <dgm:pt modelId="{DD239D00-82B8-4BF8-A5F9-D8DD7876C40D}" type="sibTrans" cxnId="{CE2A26A9-D639-4E09-ADB0-0D548907CFB4}">
      <dgm:prSet/>
      <dgm:spPr/>
      <dgm:t>
        <a:bodyPr/>
        <a:lstStyle/>
        <a:p>
          <a:endParaRPr lang="en-US"/>
        </a:p>
      </dgm:t>
    </dgm:pt>
    <dgm:pt modelId="{6BC8523F-A4D4-4EE0-870E-C56544994148}">
      <dgm:prSet/>
      <dgm:spPr/>
      <dgm:t>
        <a:bodyPr/>
        <a:lstStyle/>
        <a:p>
          <a:pPr>
            <a:defRPr cap="all"/>
          </a:pPr>
          <a:r>
            <a:rPr lang="en-US" b="1" i="0" baseline="0"/>
            <a:t>Weather:</a:t>
          </a:r>
          <a:r>
            <a:rPr lang="en-US" b="0" i="0" baseline="0"/>
            <a:t> Temperature, rainfall, and wind speed data.</a:t>
          </a:r>
          <a:endParaRPr lang="en-US"/>
        </a:p>
      </dgm:t>
    </dgm:pt>
    <dgm:pt modelId="{E48934A7-13C4-4DC0-BFF4-DF02D3146D71}" type="parTrans" cxnId="{C80BBDDE-224F-46B6-B315-7EA79BB74B5C}">
      <dgm:prSet/>
      <dgm:spPr/>
      <dgm:t>
        <a:bodyPr/>
        <a:lstStyle/>
        <a:p>
          <a:endParaRPr lang="en-US"/>
        </a:p>
      </dgm:t>
    </dgm:pt>
    <dgm:pt modelId="{3E52BEF1-2329-4611-B5F8-F55439062736}" type="sibTrans" cxnId="{C80BBDDE-224F-46B6-B315-7EA79BB74B5C}">
      <dgm:prSet/>
      <dgm:spPr/>
      <dgm:t>
        <a:bodyPr/>
        <a:lstStyle/>
        <a:p>
          <a:endParaRPr lang="en-US"/>
        </a:p>
      </dgm:t>
    </dgm:pt>
    <dgm:pt modelId="{D70D56EA-FADE-4AE0-8C85-CCF1664C589B}">
      <dgm:prSet/>
      <dgm:spPr/>
      <dgm:t>
        <a:bodyPr/>
        <a:lstStyle/>
        <a:p>
          <a:pPr>
            <a:defRPr cap="all"/>
          </a:pPr>
          <a:r>
            <a:rPr lang="en-US" b="1" i="0" baseline="0"/>
            <a:t>Energy:</a:t>
          </a:r>
          <a:r>
            <a:rPr lang="en-US" b="0" i="0" baseline="0"/>
            <a:t> Hourly electricity usage. </a:t>
          </a:r>
          <a:endParaRPr lang="en-US"/>
        </a:p>
      </dgm:t>
    </dgm:pt>
    <dgm:pt modelId="{9E802FCA-C477-42BC-980B-BDF584B41A31}" type="parTrans" cxnId="{8D0E7683-7F5B-4530-9EF3-B2FA3364AF48}">
      <dgm:prSet/>
      <dgm:spPr/>
      <dgm:t>
        <a:bodyPr/>
        <a:lstStyle/>
        <a:p>
          <a:endParaRPr lang="en-US"/>
        </a:p>
      </dgm:t>
    </dgm:pt>
    <dgm:pt modelId="{F5B8054B-ECC8-4C6F-B56C-DE89D88F15A3}" type="sibTrans" cxnId="{8D0E7683-7F5B-4530-9EF3-B2FA3364AF48}">
      <dgm:prSet/>
      <dgm:spPr/>
      <dgm:t>
        <a:bodyPr/>
        <a:lstStyle/>
        <a:p>
          <a:endParaRPr lang="en-US"/>
        </a:p>
      </dgm:t>
    </dgm:pt>
    <dgm:pt modelId="{2B4010E2-83F4-448D-9E34-88B3125202E8}" type="pres">
      <dgm:prSet presAssocID="{B620FE1F-DFBB-472D-8635-AC2B81B02146}" presName="root" presStyleCnt="0">
        <dgm:presLayoutVars>
          <dgm:dir/>
          <dgm:resizeHandles val="exact"/>
        </dgm:presLayoutVars>
      </dgm:prSet>
      <dgm:spPr/>
    </dgm:pt>
    <dgm:pt modelId="{34BD856A-0F09-47BA-91D0-A3E57863D515}" type="pres">
      <dgm:prSet presAssocID="{8FFC6F4A-B1C8-46BA-A22E-B9D67B6BFE76}" presName="compNode" presStyleCnt="0"/>
      <dgm:spPr/>
    </dgm:pt>
    <dgm:pt modelId="{CA471641-1229-4715-ABAD-BD6752F9AE4D}" type="pres">
      <dgm:prSet presAssocID="{8FFC6F4A-B1C8-46BA-A22E-B9D67B6BFE76}" presName="iconBgRect" presStyleLbl="bgShp" presStyleIdx="0" presStyleCnt="5"/>
      <dgm:spPr/>
    </dgm:pt>
    <dgm:pt modelId="{9EEA9468-97FF-48D2-BEA8-B81AA65BA506}" type="pres">
      <dgm:prSet presAssocID="{8FFC6F4A-B1C8-46BA-A22E-B9D67B6BFE7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let"/>
        </a:ext>
      </dgm:extLst>
    </dgm:pt>
    <dgm:pt modelId="{F47F3AAF-A651-40DA-82BA-06CBF3450037}" type="pres">
      <dgm:prSet presAssocID="{8FFC6F4A-B1C8-46BA-A22E-B9D67B6BFE76}" presName="spaceRect" presStyleCnt="0"/>
      <dgm:spPr/>
    </dgm:pt>
    <dgm:pt modelId="{DF603E24-E97E-4831-AF57-8B09C6B09DBF}" type="pres">
      <dgm:prSet presAssocID="{8FFC6F4A-B1C8-46BA-A22E-B9D67B6BFE76}" presName="textRect" presStyleLbl="revTx" presStyleIdx="0" presStyleCnt="5">
        <dgm:presLayoutVars>
          <dgm:chMax val="1"/>
          <dgm:chPref val="1"/>
        </dgm:presLayoutVars>
      </dgm:prSet>
      <dgm:spPr/>
    </dgm:pt>
    <dgm:pt modelId="{6B80A145-BD40-40EA-850D-3D52DEE13EDE}" type="pres">
      <dgm:prSet presAssocID="{D9567CAC-8C0D-4880-B9F1-2CC1B0D3FE10}" presName="sibTrans" presStyleCnt="0"/>
      <dgm:spPr/>
    </dgm:pt>
    <dgm:pt modelId="{6B4F309B-8B1D-4D18-9933-1DF7FDD39B39}" type="pres">
      <dgm:prSet presAssocID="{CBB42F61-ED82-4D6E-8EAD-1D8FC6456FF1}" presName="compNode" presStyleCnt="0"/>
      <dgm:spPr/>
    </dgm:pt>
    <dgm:pt modelId="{0D0E2682-F34D-4F34-9880-93762EB2E88D}" type="pres">
      <dgm:prSet presAssocID="{CBB42F61-ED82-4D6E-8EAD-1D8FC6456FF1}" presName="iconBgRect" presStyleLbl="bgShp" presStyleIdx="1" presStyleCnt="5"/>
      <dgm:spPr/>
    </dgm:pt>
    <dgm:pt modelId="{E915BDEE-2333-4301-ABD3-534049A5C2F1}" type="pres">
      <dgm:prSet presAssocID="{CBB42F61-ED82-4D6E-8EAD-1D8FC6456FF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0D02FC9-DE89-45FC-B67C-DB38D07F68EB}" type="pres">
      <dgm:prSet presAssocID="{CBB42F61-ED82-4D6E-8EAD-1D8FC6456FF1}" presName="spaceRect" presStyleCnt="0"/>
      <dgm:spPr/>
    </dgm:pt>
    <dgm:pt modelId="{9EA6D08B-B7C0-43A0-B1F3-D642F93D91DC}" type="pres">
      <dgm:prSet presAssocID="{CBB42F61-ED82-4D6E-8EAD-1D8FC6456FF1}" presName="textRect" presStyleLbl="revTx" presStyleIdx="1" presStyleCnt="5">
        <dgm:presLayoutVars>
          <dgm:chMax val="1"/>
          <dgm:chPref val="1"/>
        </dgm:presLayoutVars>
      </dgm:prSet>
      <dgm:spPr/>
    </dgm:pt>
    <dgm:pt modelId="{960FB233-625E-45B7-AF5A-9426487245F6}" type="pres">
      <dgm:prSet presAssocID="{FECD9E6C-BA85-4CC5-9260-A5D7B1B08A5B}" presName="sibTrans" presStyleCnt="0"/>
      <dgm:spPr/>
    </dgm:pt>
    <dgm:pt modelId="{6AA7FD52-1957-41EF-9C48-927190FA9634}" type="pres">
      <dgm:prSet presAssocID="{AA9946B6-BA81-4873-A904-668EB438DA88}" presName="compNode" presStyleCnt="0"/>
      <dgm:spPr/>
    </dgm:pt>
    <dgm:pt modelId="{F61F3D70-58A0-41A5-B65B-1D03DF9D8461}" type="pres">
      <dgm:prSet presAssocID="{AA9946B6-BA81-4873-A904-668EB438DA88}" presName="iconBgRect" presStyleLbl="bgShp" presStyleIdx="2" presStyleCnt="5"/>
      <dgm:spPr/>
    </dgm:pt>
    <dgm:pt modelId="{DA0B79D4-CEAB-4E7E-8E9C-53C4466030F7}" type="pres">
      <dgm:prSet presAssocID="{AA9946B6-BA81-4873-A904-668EB438DA8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 Organ"/>
        </a:ext>
      </dgm:extLst>
    </dgm:pt>
    <dgm:pt modelId="{25A07A32-930F-4420-8B6E-C37C44181887}" type="pres">
      <dgm:prSet presAssocID="{AA9946B6-BA81-4873-A904-668EB438DA88}" presName="spaceRect" presStyleCnt="0"/>
      <dgm:spPr/>
    </dgm:pt>
    <dgm:pt modelId="{1E82A234-8D73-4DD0-9F3C-44B9E331A3CC}" type="pres">
      <dgm:prSet presAssocID="{AA9946B6-BA81-4873-A904-668EB438DA88}" presName="textRect" presStyleLbl="revTx" presStyleIdx="2" presStyleCnt="5">
        <dgm:presLayoutVars>
          <dgm:chMax val="1"/>
          <dgm:chPref val="1"/>
        </dgm:presLayoutVars>
      </dgm:prSet>
      <dgm:spPr/>
    </dgm:pt>
    <dgm:pt modelId="{9240ED05-CF78-49D2-8A7F-4730D700F7D0}" type="pres">
      <dgm:prSet presAssocID="{DD239D00-82B8-4BF8-A5F9-D8DD7876C40D}" presName="sibTrans" presStyleCnt="0"/>
      <dgm:spPr/>
    </dgm:pt>
    <dgm:pt modelId="{D082894F-EE03-4452-9A22-8BA57C1727AD}" type="pres">
      <dgm:prSet presAssocID="{6BC8523F-A4D4-4EE0-870E-C56544994148}" presName="compNode" presStyleCnt="0"/>
      <dgm:spPr/>
    </dgm:pt>
    <dgm:pt modelId="{25600E7F-6E64-4EDF-B767-1593B2BEB0B4}" type="pres">
      <dgm:prSet presAssocID="{6BC8523F-A4D4-4EE0-870E-C56544994148}" presName="iconBgRect" presStyleLbl="bgShp" presStyleIdx="3" presStyleCnt="5"/>
      <dgm:spPr/>
    </dgm:pt>
    <dgm:pt modelId="{439E925A-1AB6-4CD9-AF60-57FC618F8DB7}" type="pres">
      <dgm:prSet presAssocID="{6BC8523F-A4D4-4EE0-870E-C565449941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in"/>
        </a:ext>
      </dgm:extLst>
    </dgm:pt>
    <dgm:pt modelId="{ECB47657-52F8-4A4B-95A9-8F5470A5807D}" type="pres">
      <dgm:prSet presAssocID="{6BC8523F-A4D4-4EE0-870E-C56544994148}" presName="spaceRect" presStyleCnt="0"/>
      <dgm:spPr/>
    </dgm:pt>
    <dgm:pt modelId="{39C62339-548F-490F-88A5-66C6044D5C6D}" type="pres">
      <dgm:prSet presAssocID="{6BC8523F-A4D4-4EE0-870E-C56544994148}" presName="textRect" presStyleLbl="revTx" presStyleIdx="3" presStyleCnt="5">
        <dgm:presLayoutVars>
          <dgm:chMax val="1"/>
          <dgm:chPref val="1"/>
        </dgm:presLayoutVars>
      </dgm:prSet>
      <dgm:spPr/>
    </dgm:pt>
    <dgm:pt modelId="{6276EC3F-EDBB-4EE3-A786-1CA4F66696F1}" type="pres">
      <dgm:prSet presAssocID="{3E52BEF1-2329-4611-B5F8-F55439062736}" presName="sibTrans" presStyleCnt="0"/>
      <dgm:spPr/>
    </dgm:pt>
    <dgm:pt modelId="{5BFCBD81-9112-4463-9A32-660F9898F5AD}" type="pres">
      <dgm:prSet presAssocID="{D70D56EA-FADE-4AE0-8C85-CCF1664C589B}" presName="compNode" presStyleCnt="0"/>
      <dgm:spPr/>
    </dgm:pt>
    <dgm:pt modelId="{E21E4241-AF28-4D6E-9044-4889E5AEC1E0}" type="pres">
      <dgm:prSet presAssocID="{D70D56EA-FADE-4AE0-8C85-CCF1664C589B}" presName="iconBgRect" presStyleLbl="bgShp" presStyleIdx="4" presStyleCnt="5"/>
      <dgm:spPr/>
    </dgm:pt>
    <dgm:pt modelId="{2E6ABF89-B13C-4A2B-990C-F36FC377AA12}" type="pres">
      <dgm:prSet presAssocID="{D70D56EA-FADE-4AE0-8C85-CCF1664C58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gh Voltage"/>
        </a:ext>
      </dgm:extLst>
    </dgm:pt>
    <dgm:pt modelId="{7853B8A1-783A-4BD0-B9D2-97B1E3F1EEFF}" type="pres">
      <dgm:prSet presAssocID="{D70D56EA-FADE-4AE0-8C85-CCF1664C589B}" presName="spaceRect" presStyleCnt="0"/>
      <dgm:spPr/>
    </dgm:pt>
    <dgm:pt modelId="{A84B7285-86EC-4C8D-863D-6158C1640695}" type="pres">
      <dgm:prSet presAssocID="{D70D56EA-FADE-4AE0-8C85-CCF1664C589B}" presName="textRect" presStyleLbl="revTx" presStyleIdx="4" presStyleCnt="5">
        <dgm:presLayoutVars>
          <dgm:chMax val="1"/>
          <dgm:chPref val="1"/>
        </dgm:presLayoutVars>
      </dgm:prSet>
      <dgm:spPr/>
    </dgm:pt>
  </dgm:ptLst>
  <dgm:cxnLst>
    <dgm:cxn modelId="{D593EC08-C168-4DA6-AB25-0179E4F7360C}" type="presOf" srcId="{B620FE1F-DFBB-472D-8635-AC2B81B02146}" destId="{2B4010E2-83F4-448D-9E34-88B3125202E8}" srcOrd="0" destOrd="0" presId="urn:microsoft.com/office/officeart/2018/5/layout/IconCircleLabelList"/>
    <dgm:cxn modelId="{27E67917-624C-4C20-8DE6-591F5C779508}" type="presOf" srcId="{8FFC6F4A-B1C8-46BA-A22E-B9D67B6BFE76}" destId="{DF603E24-E97E-4831-AF57-8B09C6B09DBF}" srcOrd="0" destOrd="0" presId="urn:microsoft.com/office/officeart/2018/5/layout/IconCircleLabelList"/>
    <dgm:cxn modelId="{DEEE9829-42D4-424C-8DD2-9226D8521D6F}" type="presOf" srcId="{D70D56EA-FADE-4AE0-8C85-CCF1664C589B}" destId="{A84B7285-86EC-4C8D-863D-6158C1640695}" srcOrd="0" destOrd="0" presId="urn:microsoft.com/office/officeart/2018/5/layout/IconCircleLabelList"/>
    <dgm:cxn modelId="{60EAF031-75D4-41D8-BAA0-AB611B04D6FD}" srcId="{B620FE1F-DFBB-472D-8635-AC2B81B02146}" destId="{8FFC6F4A-B1C8-46BA-A22E-B9D67B6BFE76}" srcOrd="0" destOrd="0" parTransId="{36BF36A3-213D-4669-ACDC-BC39B1E091A4}" sibTransId="{D9567CAC-8C0D-4880-B9F1-2CC1B0D3FE10}"/>
    <dgm:cxn modelId="{17730B3F-6D8F-4BB4-B44D-F6BA2C2D150A}" type="presOf" srcId="{6BC8523F-A4D4-4EE0-870E-C56544994148}" destId="{39C62339-548F-490F-88A5-66C6044D5C6D}" srcOrd="0" destOrd="0" presId="urn:microsoft.com/office/officeart/2018/5/layout/IconCircleLabelList"/>
    <dgm:cxn modelId="{C8F59A7B-DF4A-4D59-8264-752DD7EA46B7}" srcId="{B620FE1F-DFBB-472D-8635-AC2B81B02146}" destId="{CBB42F61-ED82-4D6E-8EAD-1D8FC6456FF1}" srcOrd="1" destOrd="0" parTransId="{FB80AC78-47B5-432D-B0FA-CCB4FE772FC0}" sibTransId="{FECD9E6C-BA85-4CC5-9260-A5D7B1B08A5B}"/>
    <dgm:cxn modelId="{8D0E7683-7F5B-4530-9EF3-B2FA3364AF48}" srcId="{B620FE1F-DFBB-472D-8635-AC2B81B02146}" destId="{D70D56EA-FADE-4AE0-8C85-CCF1664C589B}" srcOrd="4" destOrd="0" parTransId="{9E802FCA-C477-42BC-980B-BDF584B41A31}" sibTransId="{F5B8054B-ECC8-4C6F-B56C-DE89D88F15A3}"/>
    <dgm:cxn modelId="{CE2A26A9-D639-4E09-ADB0-0D548907CFB4}" srcId="{B620FE1F-DFBB-472D-8635-AC2B81B02146}" destId="{AA9946B6-BA81-4873-A904-668EB438DA88}" srcOrd="2" destOrd="0" parTransId="{F60F3768-CFEB-48F5-AE7D-4541DD545FB7}" sibTransId="{DD239D00-82B8-4BF8-A5F9-D8DD7876C40D}"/>
    <dgm:cxn modelId="{3C505BCA-5C87-48D4-ACFC-D2544D3779A5}" type="presOf" srcId="{CBB42F61-ED82-4D6E-8EAD-1D8FC6456FF1}" destId="{9EA6D08B-B7C0-43A0-B1F3-D642F93D91DC}" srcOrd="0" destOrd="0" presId="urn:microsoft.com/office/officeart/2018/5/layout/IconCircleLabelList"/>
    <dgm:cxn modelId="{F7FF3DCF-CBE9-4F2C-A3A6-8A023B2872E4}" type="presOf" srcId="{AA9946B6-BA81-4873-A904-668EB438DA88}" destId="{1E82A234-8D73-4DD0-9F3C-44B9E331A3CC}" srcOrd="0" destOrd="0" presId="urn:microsoft.com/office/officeart/2018/5/layout/IconCircleLabelList"/>
    <dgm:cxn modelId="{C80BBDDE-224F-46B6-B315-7EA79BB74B5C}" srcId="{B620FE1F-DFBB-472D-8635-AC2B81B02146}" destId="{6BC8523F-A4D4-4EE0-870E-C56544994148}" srcOrd="3" destOrd="0" parTransId="{E48934A7-13C4-4DC0-BFF4-DF02D3146D71}" sibTransId="{3E52BEF1-2329-4611-B5F8-F55439062736}"/>
    <dgm:cxn modelId="{AAFE2FF5-E0EA-451D-92CF-E4FAB8790091}" type="presParOf" srcId="{2B4010E2-83F4-448D-9E34-88B3125202E8}" destId="{34BD856A-0F09-47BA-91D0-A3E57863D515}" srcOrd="0" destOrd="0" presId="urn:microsoft.com/office/officeart/2018/5/layout/IconCircleLabelList"/>
    <dgm:cxn modelId="{2A785821-4413-4239-ACE8-1A9E012B2162}" type="presParOf" srcId="{34BD856A-0F09-47BA-91D0-A3E57863D515}" destId="{CA471641-1229-4715-ABAD-BD6752F9AE4D}" srcOrd="0" destOrd="0" presId="urn:microsoft.com/office/officeart/2018/5/layout/IconCircleLabelList"/>
    <dgm:cxn modelId="{FA4BC70F-A8E0-48BF-AD6C-991D1F06014E}" type="presParOf" srcId="{34BD856A-0F09-47BA-91D0-A3E57863D515}" destId="{9EEA9468-97FF-48D2-BEA8-B81AA65BA506}" srcOrd="1" destOrd="0" presId="urn:microsoft.com/office/officeart/2018/5/layout/IconCircleLabelList"/>
    <dgm:cxn modelId="{78817A1D-4794-4F16-B7F6-379526B14F49}" type="presParOf" srcId="{34BD856A-0F09-47BA-91D0-A3E57863D515}" destId="{F47F3AAF-A651-40DA-82BA-06CBF3450037}" srcOrd="2" destOrd="0" presId="urn:microsoft.com/office/officeart/2018/5/layout/IconCircleLabelList"/>
    <dgm:cxn modelId="{B2E31ED2-364A-4A14-8FDF-900C30F512BD}" type="presParOf" srcId="{34BD856A-0F09-47BA-91D0-A3E57863D515}" destId="{DF603E24-E97E-4831-AF57-8B09C6B09DBF}" srcOrd="3" destOrd="0" presId="urn:microsoft.com/office/officeart/2018/5/layout/IconCircleLabelList"/>
    <dgm:cxn modelId="{17ABB2DB-7BB2-428A-A52E-6C5E8F86973D}" type="presParOf" srcId="{2B4010E2-83F4-448D-9E34-88B3125202E8}" destId="{6B80A145-BD40-40EA-850D-3D52DEE13EDE}" srcOrd="1" destOrd="0" presId="urn:microsoft.com/office/officeart/2018/5/layout/IconCircleLabelList"/>
    <dgm:cxn modelId="{B1F3440C-7811-43D6-9B21-4FA32D32DA37}" type="presParOf" srcId="{2B4010E2-83F4-448D-9E34-88B3125202E8}" destId="{6B4F309B-8B1D-4D18-9933-1DF7FDD39B39}" srcOrd="2" destOrd="0" presId="urn:microsoft.com/office/officeart/2018/5/layout/IconCircleLabelList"/>
    <dgm:cxn modelId="{7BC28415-67FA-4D1E-B199-D31A30FB7935}" type="presParOf" srcId="{6B4F309B-8B1D-4D18-9933-1DF7FDD39B39}" destId="{0D0E2682-F34D-4F34-9880-93762EB2E88D}" srcOrd="0" destOrd="0" presId="urn:microsoft.com/office/officeart/2018/5/layout/IconCircleLabelList"/>
    <dgm:cxn modelId="{45A2D152-A2AB-43EE-9281-A72A4F84A9D9}" type="presParOf" srcId="{6B4F309B-8B1D-4D18-9933-1DF7FDD39B39}" destId="{E915BDEE-2333-4301-ABD3-534049A5C2F1}" srcOrd="1" destOrd="0" presId="urn:microsoft.com/office/officeart/2018/5/layout/IconCircleLabelList"/>
    <dgm:cxn modelId="{483C5115-FCF1-4744-9C75-C69ED9948139}" type="presParOf" srcId="{6B4F309B-8B1D-4D18-9933-1DF7FDD39B39}" destId="{60D02FC9-DE89-45FC-B67C-DB38D07F68EB}" srcOrd="2" destOrd="0" presId="urn:microsoft.com/office/officeart/2018/5/layout/IconCircleLabelList"/>
    <dgm:cxn modelId="{D3C3BFDC-E3C9-49E1-B726-1F2C87F956D3}" type="presParOf" srcId="{6B4F309B-8B1D-4D18-9933-1DF7FDD39B39}" destId="{9EA6D08B-B7C0-43A0-B1F3-D642F93D91DC}" srcOrd="3" destOrd="0" presId="urn:microsoft.com/office/officeart/2018/5/layout/IconCircleLabelList"/>
    <dgm:cxn modelId="{24A6B5F1-309D-472C-A8DE-E5189EC99767}" type="presParOf" srcId="{2B4010E2-83F4-448D-9E34-88B3125202E8}" destId="{960FB233-625E-45B7-AF5A-9426487245F6}" srcOrd="3" destOrd="0" presId="urn:microsoft.com/office/officeart/2018/5/layout/IconCircleLabelList"/>
    <dgm:cxn modelId="{6D207617-45BC-4E48-B258-6C2343695F2A}" type="presParOf" srcId="{2B4010E2-83F4-448D-9E34-88B3125202E8}" destId="{6AA7FD52-1957-41EF-9C48-927190FA9634}" srcOrd="4" destOrd="0" presId="urn:microsoft.com/office/officeart/2018/5/layout/IconCircleLabelList"/>
    <dgm:cxn modelId="{E935CE30-249C-41C0-B06C-43E4A2ECD5CF}" type="presParOf" srcId="{6AA7FD52-1957-41EF-9C48-927190FA9634}" destId="{F61F3D70-58A0-41A5-B65B-1D03DF9D8461}" srcOrd="0" destOrd="0" presId="urn:microsoft.com/office/officeart/2018/5/layout/IconCircleLabelList"/>
    <dgm:cxn modelId="{83BEECCA-CFC7-4698-A5A0-C81CE79E1E49}" type="presParOf" srcId="{6AA7FD52-1957-41EF-9C48-927190FA9634}" destId="{DA0B79D4-CEAB-4E7E-8E9C-53C4466030F7}" srcOrd="1" destOrd="0" presId="urn:microsoft.com/office/officeart/2018/5/layout/IconCircleLabelList"/>
    <dgm:cxn modelId="{E3B30F96-88EB-4CC3-8BB8-14B71E560E0C}" type="presParOf" srcId="{6AA7FD52-1957-41EF-9C48-927190FA9634}" destId="{25A07A32-930F-4420-8B6E-C37C44181887}" srcOrd="2" destOrd="0" presId="urn:microsoft.com/office/officeart/2018/5/layout/IconCircleLabelList"/>
    <dgm:cxn modelId="{06A1CE82-B107-47F3-AA5A-DBCD48105228}" type="presParOf" srcId="{6AA7FD52-1957-41EF-9C48-927190FA9634}" destId="{1E82A234-8D73-4DD0-9F3C-44B9E331A3CC}" srcOrd="3" destOrd="0" presId="urn:microsoft.com/office/officeart/2018/5/layout/IconCircleLabelList"/>
    <dgm:cxn modelId="{65A470B1-E12D-4037-A090-9658282F6BB4}" type="presParOf" srcId="{2B4010E2-83F4-448D-9E34-88B3125202E8}" destId="{9240ED05-CF78-49D2-8A7F-4730D700F7D0}" srcOrd="5" destOrd="0" presId="urn:microsoft.com/office/officeart/2018/5/layout/IconCircleLabelList"/>
    <dgm:cxn modelId="{1269E001-0F4E-418D-98A1-5B26521D244D}" type="presParOf" srcId="{2B4010E2-83F4-448D-9E34-88B3125202E8}" destId="{D082894F-EE03-4452-9A22-8BA57C1727AD}" srcOrd="6" destOrd="0" presId="urn:microsoft.com/office/officeart/2018/5/layout/IconCircleLabelList"/>
    <dgm:cxn modelId="{5938A071-16D2-41BC-A654-AC9EDE681F43}" type="presParOf" srcId="{D082894F-EE03-4452-9A22-8BA57C1727AD}" destId="{25600E7F-6E64-4EDF-B767-1593B2BEB0B4}" srcOrd="0" destOrd="0" presId="urn:microsoft.com/office/officeart/2018/5/layout/IconCircleLabelList"/>
    <dgm:cxn modelId="{6518EB7D-6CFD-49C5-A9F3-46F208A8C861}" type="presParOf" srcId="{D082894F-EE03-4452-9A22-8BA57C1727AD}" destId="{439E925A-1AB6-4CD9-AF60-57FC618F8DB7}" srcOrd="1" destOrd="0" presId="urn:microsoft.com/office/officeart/2018/5/layout/IconCircleLabelList"/>
    <dgm:cxn modelId="{122E265E-1B34-4432-9E04-5A45241CC68D}" type="presParOf" srcId="{D082894F-EE03-4452-9A22-8BA57C1727AD}" destId="{ECB47657-52F8-4A4B-95A9-8F5470A5807D}" srcOrd="2" destOrd="0" presId="urn:microsoft.com/office/officeart/2018/5/layout/IconCircleLabelList"/>
    <dgm:cxn modelId="{0F5465F9-BD7C-46F5-A667-6D52F0C6A2E9}" type="presParOf" srcId="{D082894F-EE03-4452-9A22-8BA57C1727AD}" destId="{39C62339-548F-490F-88A5-66C6044D5C6D}" srcOrd="3" destOrd="0" presId="urn:microsoft.com/office/officeart/2018/5/layout/IconCircleLabelList"/>
    <dgm:cxn modelId="{5ABC7E66-F4D6-4866-BFA8-6B97A22652B8}" type="presParOf" srcId="{2B4010E2-83F4-448D-9E34-88B3125202E8}" destId="{6276EC3F-EDBB-4EE3-A786-1CA4F66696F1}" srcOrd="7" destOrd="0" presId="urn:microsoft.com/office/officeart/2018/5/layout/IconCircleLabelList"/>
    <dgm:cxn modelId="{D29414A6-E630-4CEC-9CC2-024C4394CC4B}" type="presParOf" srcId="{2B4010E2-83F4-448D-9E34-88B3125202E8}" destId="{5BFCBD81-9112-4463-9A32-660F9898F5AD}" srcOrd="8" destOrd="0" presId="urn:microsoft.com/office/officeart/2018/5/layout/IconCircleLabelList"/>
    <dgm:cxn modelId="{E6BE2D96-5615-4F96-B9FC-AF080489C24E}" type="presParOf" srcId="{5BFCBD81-9112-4463-9A32-660F9898F5AD}" destId="{E21E4241-AF28-4D6E-9044-4889E5AEC1E0}" srcOrd="0" destOrd="0" presId="urn:microsoft.com/office/officeart/2018/5/layout/IconCircleLabelList"/>
    <dgm:cxn modelId="{0C30B4B1-AE91-4993-8DBF-EDFD07918BC1}" type="presParOf" srcId="{5BFCBD81-9112-4463-9A32-660F9898F5AD}" destId="{2E6ABF89-B13C-4A2B-990C-F36FC377AA12}" srcOrd="1" destOrd="0" presId="urn:microsoft.com/office/officeart/2018/5/layout/IconCircleLabelList"/>
    <dgm:cxn modelId="{A01C781B-4DD3-4CE5-A1EC-E3CA4EAA9965}" type="presParOf" srcId="{5BFCBD81-9112-4463-9A32-660F9898F5AD}" destId="{7853B8A1-783A-4BD0-B9D2-97B1E3F1EEFF}" srcOrd="2" destOrd="0" presId="urn:microsoft.com/office/officeart/2018/5/layout/IconCircleLabelList"/>
    <dgm:cxn modelId="{DCC502F4-738A-4348-86C8-30AB686C61C7}" type="presParOf" srcId="{5BFCBD81-9112-4463-9A32-660F9898F5AD}" destId="{A84B7285-86EC-4C8D-863D-6158C164069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4EF6994-B33A-4D35-8C9E-813093AF113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4D9287A-1807-4E30-A8E6-92B36118EDAE}">
      <dgm:prSet/>
      <dgm:spPr/>
      <dgm:t>
        <a:bodyPr/>
        <a:lstStyle/>
        <a:p>
          <a:r>
            <a:rPr lang="en-US" b="1"/>
            <a:t>Definition:</a:t>
          </a:r>
          <a:r>
            <a:rPr lang="en-US"/>
            <a:t> SES uses exponentially decreasing weights to assign more importance to recent observations.</a:t>
          </a:r>
        </a:p>
      </dgm:t>
    </dgm:pt>
    <dgm:pt modelId="{1ADA1313-F4EC-432E-8AC8-A7F590B6F8B8}" type="parTrans" cxnId="{4028C855-36CF-4D19-9713-7C199C4AC2F6}">
      <dgm:prSet/>
      <dgm:spPr/>
      <dgm:t>
        <a:bodyPr/>
        <a:lstStyle/>
        <a:p>
          <a:endParaRPr lang="en-US"/>
        </a:p>
      </dgm:t>
    </dgm:pt>
    <dgm:pt modelId="{F4806F6D-3F43-4C02-92B8-ADC844CEFE48}" type="sibTrans" cxnId="{4028C855-36CF-4D19-9713-7C199C4AC2F6}">
      <dgm:prSet/>
      <dgm:spPr/>
      <dgm:t>
        <a:bodyPr/>
        <a:lstStyle/>
        <a:p>
          <a:endParaRPr lang="en-US"/>
        </a:p>
      </dgm:t>
    </dgm:pt>
    <dgm:pt modelId="{1F492B78-9432-438D-BD97-ACE7A3A0619F}">
      <dgm:prSet/>
      <dgm:spPr/>
      <dgm:t>
        <a:bodyPr/>
        <a:lstStyle/>
        <a:p>
          <a:r>
            <a:rPr lang="en-US" b="1"/>
            <a:t>Use Case:</a:t>
          </a:r>
          <a:r>
            <a:rPr lang="en-US"/>
            <a:t> Effective for series with no trend or seasonality.</a:t>
          </a:r>
        </a:p>
      </dgm:t>
    </dgm:pt>
    <dgm:pt modelId="{F5ABE910-D341-4A0B-A74A-90220EA8C861}" type="parTrans" cxnId="{E16D8561-5CF1-4043-AD8C-759543B18F7B}">
      <dgm:prSet/>
      <dgm:spPr/>
      <dgm:t>
        <a:bodyPr/>
        <a:lstStyle/>
        <a:p>
          <a:endParaRPr lang="en-US"/>
        </a:p>
      </dgm:t>
    </dgm:pt>
    <dgm:pt modelId="{72186018-E92A-4F3C-894A-B7C2D89CAEFE}" type="sibTrans" cxnId="{E16D8561-5CF1-4043-AD8C-759543B18F7B}">
      <dgm:prSet/>
      <dgm:spPr/>
      <dgm:t>
        <a:bodyPr/>
        <a:lstStyle/>
        <a:p>
          <a:endParaRPr lang="en-US"/>
        </a:p>
      </dgm:t>
    </dgm:pt>
    <dgm:pt modelId="{1AE0F17C-FC7A-4514-9966-14012859EB56}" type="pres">
      <dgm:prSet presAssocID="{54EF6994-B33A-4D35-8C9E-813093AF113B}" presName="root" presStyleCnt="0">
        <dgm:presLayoutVars>
          <dgm:dir/>
          <dgm:resizeHandles val="exact"/>
        </dgm:presLayoutVars>
      </dgm:prSet>
      <dgm:spPr/>
    </dgm:pt>
    <dgm:pt modelId="{8137B58B-518C-4FEA-800D-79B3B73B619E}" type="pres">
      <dgm:prSet presAssocID="{44D9287A-1807-4E30-A8E6-92B36118EDAE}" presName="compNode" presStyleCnt="0"/>
      <dgm:spPr/>
    </dgm:pt>
    <dgm:pt modelId="{BAB97639-E3A4-4DFD-B644-4261350004E1}" type="pres">
      <dgm:prSet presAssocID="{44D9287A-1807-4E30-A8E6-92B36118ED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
        </a:ext>
      </dgm:extLst>
    </dgm:pt>
    <dgm:pt modelId="{CC42B86D-F119-4617-AE42-0845CC18A796}" type="pres">
      <dgm:prSet presAssocID="{44D9287A-1807-4E30-A8E6-92B36118EDAE}" presName="spaceRect" presStyleCnt="0"/>
      <dgm:spPr/>
    </dgm:pt>
    <dgm:pt modelId="{CB80AE0A-BC98-4069-AB4D-F3C44226D343}" type="pres">
      <dgm:prSet presAssocID="{44D9287A-1807-4E30-A8E6-92B36118EDAE}" presName="textRect" presStyleLbl="revTx" presStyleIdx="0" presStyleCnt="2">
        <dgm:presLayoutVars>
          <dgm:chMax val="1"/>
          <dgm:chPref val="1"/>
        </dgm:presLayoutVars>
      </dgm:prSet>
      <dgm:spPr/>
    </dgm:pt>
    <dgm:pt modelId="{9119F84A-639A-42ED-A876-699CF873C017}" type="pres">
      <dgm:prSet presAssocID="{F4806F6D-3F43-4C02-92B8-ADC844CEFE48}" presName="sibTrans" presStyleCnt="0"/>
      <dgm:spPr/>
    </dgm:pt>
    <dgm:pt modelId="{96A07807-0442-444A-A3A3-D7C53272DF42}" type="pres">
      <dgm:prSet presAssocID="{1F492B78-9432-438D-BD97-ACE7A3A0619F}" presName="compNode" presStyleCnt="0"/>
      <dgm:spPr/>
    </dgm:pt>
    <dgm:pt modelId="{90FA2235-97E5-41E7-B235-E7E3BAF45EDC}" type="pres">
      <dgm:prSet presAssocID="{1F492B78-9432-438D-BD97-ACE7A3A061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CE5C1DC2-D41F-47F6-86B5-6EF1AB45E435}" type="pres">
      <dgm:prSet presAssocID="{1F492B78-9432-438D-BD97-ACE7A3A0619F}" presName="spaceRect" presStyleCnt="0"/>
      <dgm:spPr/>
    </dgm:pt>
    <dgm:pt modelId="{CA3379B3-5D71-4A64-A457-3011673FD600}" type="pres">
      <dgm:prSet presAssocID="{1F492B78-9432-438D-BD97-ACE7A3A0619F}" presName="textRect" presStyleLbl="revTx" presStyleIdx="1" presStyleCnt="2">
        <dgm:presLayoutVars>
          <dgm:chMax val="1"/>
          <dgm:chPref val="1"/>
        </dgm:presLayoutVars>
      </dgm:prSet>
      <dgm:spPr/>
    </dgm:pt>
  </dgm:ptLst>
  <dgm:cxnLst>
    <dgm:cxn modelId="{3F55E00D-9119-4785-8C68-03519012E38E}" type="presOf" srcId="{1F492B78-9432-438D-BD97-ACE7A3A0619F}" destId="{CA3379B3-5D71-4A64-A457-3011673FD600}" srcOrd="0" destOrd="0" presId="urn:microsoft.com/office/officeart/2018/2/layout/IconLabelList"/>
    <dgm:cxn modelId="{E16D8561-5CF1-4043-AD8C-759543B18F7B}" srcId="{54EF6994-B33A-4D35-8C9E-813093AF113B}" destId="{1F492B78-9432-438D-BD97-ACE7A3A0619F}" srcOrd="1" destOrd="0" parTransId="{F5ABE910-D341-4A0B-A74A-90220EA8C861}" sibTransId="{72186018-E92A-4F3C-894A-B7C2D89CAEFE}"/>
    <dgm:cxn modelId="{4028C855-36CF-4D19-9713-7C199C4AC2F6}" srcId="{54EF6994-B33A-4D35-8C9E-813093AF113B}" destId="{44D9287A-1807-4E30-A8E6-92B36118EDAE}" srcOrd="0" destOrd="0" parTransId="{1ADA1313-F4EC-432E-8AC8-A7F590B6F8B8}" sibTransId="{F4806F6D-3F43-4C02-92B8-ADC844CEFE48}"/>
    <dgm:cxn modelId="{23250C7E-79CB-4115-8E42-0CED41F5B535}" type="presOf" srcId="{54EF6994-B33A-4D35-8C9E-813093AF113B}" destId="{1AE0F17C-FC7A-4514-9966-14012859EB56}" srcOrd="0" destOrd="0" presId="urn:microsoft.com/office/officeart/2018/2/layout/IconLabelList"/>
    <dgm:cxn modelId="{8F3A60BF-0229-4B81-B917-FAD9E09C5800}" type="presOf" srcId="{44D9287A-1807-4E30-A8E6-92B36118EDAE}" destId="{CB80AE0A-BC98-4069-AB4D-F3C44226D343}" srcOrd="0" destOrd="0" presId="urn:microsoft.com/office/officeart/2018/2/layout/IconLabelList"/>
    <dgm:cxn modelId="{EE3B2CB2-0325-4F1F-940A-4175B4C5AEDC}" type="presParOf" srcId="{1AE0F17C-FC7A-4514-9966-14012859EB56}" destId="{8137B58B-518C-4FEA-800D-79B3B73B619E}" srcOrd="0" destOrd="0" presId="urn:microsoft.com/office/officeart/2018/2/layout/IconLabelList"/>
    <dgm:cxn modelId="{69AC090C-6694-420F-8EF4-39BD815B0F1B}" type="presParOf" srcId="{8137B58B-518C-4FEA-800D-79B3B73B619E}" destId="{BAB97639-E3A4-4DFD-B644-4261350004E1}" srcOrd="0" destOrd="0" presId="urn:microsoft.com/office/officeart/2018/2/layout/IconLabelList"/>
    <dgm:cxn modelId="{F408D046-A800-4972-845D-6D570EF4D2DE}" type="presParOf" srcId="{8137B58B-518C-4FEA-800D-79B3B73B619E}" destId="{CC42B86D-F119-4617-AE42-0845CC18A796}" srcOrd="1" destOrd="0" presId="urn:microsoft.com/office/officeart/2018/2/layout/IconLabelList"/>
    <dgm:cxn modelId="{F881D1DB-48DA-487A-AD0E-26164D42A29C}" type="presParOf" srcId="{8137B58B-518C-4FEA-800D-79B3B73B619E}" destId="{CB80AE0A-BC98-4069-AB4D-F3C44226D343}" srcOrd="2" destOrd="0" presId="urn:microsoft.com/office/officeart/2018/2/layout/IconLabelList"/>
    <dgm:cxn modelId="{6280B6F7-D19F-4689-AD59-4AC618DF128D}" type="presParOf" srcId="{1AE0F17C-FC7A-4514-9966-14012859EB56}" destId="{9119F84A-639A-42ED-A876-699CF873C017}" srcOrd="1" destOrd="0" presId="urn:microsoft.com/office/officeart/2018/2/layout/IconLabelList"/>
    <dgm:cxn modelId="{3B1C41C5-3A19-4A57-A975-7652332EEE64}" type="presParOf" srcId="{1AE0F17C-FC7A-4514-9966-14012859EB56}" destId="{96A07807-0442-444A-A3A3-D7C53272DF42}" srcOrd="2" destOrd="0" presId="urn:microsoft.com/office/officeart/2018/2/layout/IconLabelList"/>
    <dgm:cxn modelId="{4D475552-102B-45E5-8C9B-B35A07E8C7BD}" type="presParOf" srcId="{96A07807-0442-444A-A3A3-D7C53272DF42}" destId="{90FA2235-97E5-41E7-B235-E7E3BAF45EDC}" srcOrd="0" destOrd="0" presId="urn:microsoft.com/office/officeart/2018/2/layout/IconLabelList"/>
    <dgm:cxn modelId="{CADE4D99-5D47-47E5-AAEA-992173CCFB71}" type="presParOf" srcId="{96A07807-0442-444A-A3A3-D7C53272DF42}" destId="{CE5C1DC2-D41F-47F6-86B5-6EF1AB45E435}" srcOrd="1" destOrd="0" presId="urn:microsoft.com/office/officeart/2018/2/layout/IconLabelList"/>
    <dgm:cxn modelId="{56320F80-2C1E-4792-B910-802A16C9F99A}" type="presParOf" srcId="{96A07807-0442-444A-A3A3-D7C53272DF42}" destId="{CA3379B3-5D71-4A64-A457-3011673FD60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D448B86-3B0C-4B35-AAA5-05905DEFBF5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2738DB7-6950-4A02-B0D1-A135CCFD6041}">
      <dgm:prSet/>
      <dgm:spPr/>
      <dgm:t>
        <a:bodyPr/>
        <a:lstStyle/>
        <a:p>
          <a:pPr>
            <a:lnSpc>
              <a:spcPct val="100000"/>
            </a:lnSpc>
          </a:pPr>
          <a:r>
            <a:rPr lang="en-US" b="1"/>
            <a:t>Definition:</a:t>
          </a:r>
          <a:r>
            <a:rPr lang="en-US"/>
            <a:t> ARIMA combines Autoregressive (AR), Differencing (I), and Moving Average (MA) components.</a:t>
          </a:r>
        </a:p>
      </dgm:t>
    </dgm:pt>
    <dgm:pt modelId="{C6CB3A88-0059-49F4-9A6D-425FB2370983}" type="parTrans" cxnId="{B74F5912-7EF7-40D8-BA54-E6A795D66C1A}">
      <dgm:prSet/>
      <dgm:spPr/>
      <dgm:t>
        <a:bodyPr/>
        <a:lstStyle/>
        <a:p>
          <a:endParaRPr lang="en-US"/>
        </a:p>
      </dgm:t>
    </dgm:pt>
    <dgm:pt modelId="{02710287-7BAA-4EEF-A4E8-A5D26710EC6F}" type="sibTrans" cxnId="{B74F5912-7EF7-40D8-BA54-E6A795D66C1A}">
      <dgm:prSet/>
      <dgm:spPr/>
      <dgm:t>
        <a:bodyPr/>
        <a:lstStyle/>
        <a:p>
          <a:endParaRPr lang="en-US"/>
        </a:p>
      </dgm:t>
    </dgm:pt>
    <dgm:pt modelId="{8674FD54-4098-4ED8-9A1F-FE015AC52325}">
      <dgm:prSet/>
      <dgm:spPr/>
      <dgm:t>
        <a:bodyPr/>
        <a:lstStyle/>
        <a:p>
          <a:pPr>
            <a:lnSpc>
              <a:spcPct val="100000"/>
            </a:lnSpc>
          </a:pPr>
          <a:r>
            <a:rPr lang="en-US" b="1"/>
            <a:t>Use Case:</a:t>
          </a:r>
          <a:r>
            <a:rPr lang="en-US"/>
            <a:t> Handles non-stationary series with trends and autocorrelation.</a:t>
          </a:r>
        </a:p>
      </dgm:t>
    </dgm:pt>
    <dgm:pt modelId="{3BD58E0D-32E0-4B8F-88D2-D4A741852FD5}" type="parTrans" cxnId="{47F71DE8-043B-4507-A806-E567B31805F7}">
      <dgm:prSet/>
      <dgm:spPr/>
      <dgm:t>
        <a:bodyPr/>
        <a:lstStyle/>
        <a:p>
          <a:endParaRPr lang="en-US"/>
        </a:p>
      </dgm:t>
    </dgm:pt>
    <dgm:pt modelId="{F801B72E-02FC-43E6-B13B-BFA510F3A6BA}" type="sibTrans" cxnId="{47F71DE8-043B-4507-A806-E567B31805F7}">
      <dgm:prSet/>
      <dgm:spPr/>
      <dgm:t>
        <a:bodyPr/>
        <a:lstStyle/>
        <a:p>
          <a:endParaRPr lang="en-US"/>
        </a:p>
      </dgm:t>
    </dgm:pt>
    <dgm:pt modelId="{447B34EE-BBD3-4F97-B38A-D47768570DC3}" type="pres">
      <dgm:prSet presAssocID="{CD448B86-3B0C-4B35-AAA5-05905DEFBF5C}" presName="root" presStyleCnt="0">
        <dgm:presLayoutVars>
          <dgm:dir/>
          <dgm:resizeHandles val="exact"/>
        </dgm:presLayoutVars>
      </dgm:prSet>
      <dgm:spPr/>
    </dgm:pt>
    <dgm:pt modelId="{5B861528-1463-4688-A40D-1DCE58152DEB}" type="pres">
      <dgm:prSet presAssocID="{B2738DB7-6950-4A02-B0D1-A135CCFD6041}" presName="compNode" presStyleCnt="0"/>
      <dgm:spPr/>
    </dgm:pt>
    <dgm:pt modelId="{5764B439-6120-4E02-AE18-C5AB26DF5E44}" type="pres">
      <dgm:prSet presAssocID="{B2738DB7-6950-4A02-B0D1-A135CCFD60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of People"/>
        </a:ext>
      </dgm:extLst>
    </dgm:pt>
    <dgm:pt modelId="{4B692AEB-CABD-4211-A89A-C4E3CACE6A16}" type="pres">
      <dgm:prSet presAssocID="{B2738DB7-6950-4A02-B0D1-A135CCFD6041}" presName="spaceRect" presStyleCnt="0"/>
      <dgm:spPr/>
    </dgm:pt>
    <dgm:pt modelId="{21C7C3FC-A2F5-4860-85B6-D517AEEF0441}" type="pres">
      <dgm:prSet presAssocID="{B2738DB7-6950-4A02-B0D1-A135CCFD6041}" presName="textRect" presStyleLbl="revTx" presStyleIdx="0" presStyleCnt="2">
        <dgm:presLayoutVars>
          <dgm:chMax val="1"/>
          <dgm:chPref val="1"/>
        </dgm:presLayoutVars>
      </dgm:prSet>
      <dgm:spPr/>
    </dgm:pt>
    <dgm:pt modelId="{16393610-F053-4FF9-A3B5-F0E86CC937D4}" type="pres">
      <dgm:prSet presAssocID="{02710287-7BAA-4EEF-A4E8-A5D26710EC6F}" presName="sibTrans" presStyleCnt="0"/>
      <dgm:spPr/>
    </dgm:pt>
    <dgm:pt modelId="{96C49E52-BEA4-4183-ADDE-53FFC3C4C2B4}" type="pres">
      <dgm:prSet presAssocID="{8674FD54-4098-4ED8-9A1F-FE015AC52325}" presName="compNode" presStyleCnt="0"/>
      <dgm:spPr/>
    </dgm:pt>
    <dgm:pt modelId="{5299961B-93A3-4B3E-814C-1D00A6CE1336}" type="pres">
      <dgm:prSet presAssocID="{8674FD54-4098-4ED8-9A1F-FE015AC5232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udge"/>
        </a:ext>
      </dgm:extLst>
    </dgm:pt>
    <dgm:pt modelId="{6ECCA51B-6BEE-4F96-B6D5-6D2353D4FB58}" type="pres">
      <dgm:prSet presAssocID="{8674FD54-4098-4ED8-9A1F-FE015AC52325}" presName="spaceRect" presStyleCnt="0"/>
      <dgm:spPr/>
    </dgm:pt>
    <dgm:pt modelId="{1947CB21-EDAF-4E29-8D47-3813054C6258}" type="pres">
      <dgm:prSet presAssocID="{8674FD54-4098-4ED8-9A1F-FE015AC52325}" presName="textRect" presStyleLbl="revTx" presStyleIdx="1" presStyleCnt="2">
        <dgm:presLayoutVars>
          <dgm:chMax val="1"/>
          <dgm:chPref val="1"/>
        </dgm:presLayoutVars>
      </dgm:prSet>
      <dgm:spPr/>
    </dgm:pt>
  </dgm:ptLst>
  <dgm:cxnLst>
    <dgm:cxn modelId="{B74F5912-7EF7-40D8-BA54-E6A795D66C1A}" srcId="{CD448B86-3B0C-4B35-AAA5-05905DEFBF5C}" destId="{B2738DB7-6950-4A02-B0D1-A135CCFD6041}" srcOrd="0" destOrd="0" parTransId="{C6CB3A88-0059-49F4-9A6D-425FB2370983}" sibTransId="{02710287-7BAA-4EEF-A4E8-A5D26710EC6F}"/>
    <dgm:cxn modelId="{E6004F58-B3E9-4B45-9D8E-FCBC517272E9}" type="presOf" srcId="{CD448B86-3B0C-4B35-AAA5-05905DEFBF5C}" destId="{447B34EE-BBD3-4F97-B38A-D47768570DC3}" srcOrd="0" destOrd="0" presId="urn:microsoft.com/office/officeart/2018/2/layout/IconLabelList"/>
    <dgm:cxn modelId="{255852A7-AB32-4D46-B447-D7F3E244F86D}" type="presOf" srcId="{B2738DB7-6950-4A02-B0D1-A135CCFD6041}" destId="{21C7C3FC-A2F5-4860-85B6-D517AEEF0441}" srcOrd="0" destOrd="0" presId="urn:microsoft.com/office/officeart/2018/2/layout/IconLabelList"/>
    <dgm:cxn modelId="{6788D0E2-37AF-46A7-803D-FF7FC0BFD9FC}" type="presOf" srcId="{8674FD54-4098-4ED8-9A1F-FE015AC52325}" destId="{1947CB21-EDAF-4E29-8D47-3813054C6258}" srcOrd="0" destOrd="0" presId="urn:microsoft.com/office/officeart/2018/2/layout/IconLabelList"/>
    <dgm:cxn modelId="{47F71DE8-043B-4507-A806-E567B31805F7}" srcId="{CD448B86-3B0C-4B35-AAA5-05905DEFBF5C}" destId="{8674FD54-4098-4ED8-9A1F-FE015AC52325}" srcOrd="1" destOrd="0" parTransId="{3BD58E0D-32E0-4B8F-88D2-D4A741852FD5}" sibTransId="{F801B72E-02FC-43E6-B13B-BFA510F3A6BA}"/>
    <dgm:cxn modelId="{C0CF0F32-402D-4CA4-9C9C-DC09A205E0EC}" type="presParOf" srcId="{447B34EE-BBD3-4F97-B38A-D47768570DC3}" destId="{5B861528-1463-4688-A40D-1DCE58152DEB}" srcOrd="0" destOrd="0" presId="urn:microsoft.com/office/officeart/2018/2/layout/IconLabelList"/>
    <dgm:cxn modelId="{BE36E942-47E6-49F9-BA67-A74D5E8D951D}" type="presParOf" srcId="{5B861528-1463-4688-A40D-1DCE58152DEB}" destId="{5764B439-6120-4E02-AE18-C5AB26DF5E44}" srcOrd="0" destOrd="0" presId="urn:microsoft.com/office/officeart/2018/2/layout/IconLabelList"/>
    <dgm:cxn modelId="{B0576C32-F0C4-4007-9F1D-9D442273AB02}" type="presParOf" srcId="{5B861528-1463-4688-A40D-1DCE58152DEB}" destId="{4B692AEB-CABD-4211-A89A-C4E3CACE6A16}" srcOrd="1" destOrd="0" presId="urn:microsoft.com/office/officeart/2018/2/layout/IconLabelList"/>
    <dgm:cxn modelId="{E162BC8D-5BE1-43EF-A946-659EBAED701A}" type="presParOf" srcId="{5B861528-1463-4688-A40D-1DCE58152DEB}" destId="{21C7C3FC-A2F5-4860-85B6-D517AEEF0441}" srcOrd="2" destOrd="0" presId="urn:microsoft.com/office/officeart/2018/2/layout/IconLabelList"/>
    <dgm:cxn modelId="{D3A65678-5103-4250-9792-715F17AE0FE3}" type="presParOf" srcId="{447B34EE-BBD3-4F97-B38A-D47768570DC3}" destId="{16393610-F053-4FF9-A3B5-F0E86CC937D4}" srcOrd="1" destOrd="0" presId="urn:microsoft.com/office/officeart/2018/2/layout/IconLabelList"/>
    <dgm:cxn modelId="{D8F44B25-F36D-4879-88F5-95920B67B9AE}" type="presParOf" srcId="{447B34EE-BBD3-4F97-B38A-D47768570DC3}" destId="{96C49E52-BEA4-4183-ADDE-53FFC3C4C2B4}" srcOrd="2" destOrd="0" presId="urn:microsoft.com/office/officeart/2018/2/layout/IconLabelList"/>
    <dgm:cxn modelId="{6E2E079A-45B9-435D-8370-AAE67F657ADF}" type="presParOf" srcId="{96C49E52-BEA4-4183-ADDE-53FFC3C4C2B4}" destId="{5299961B-93A3-4B3E-814C-1D00A6CE1336}" srcOrd="0" destOrd="0" presId="urn:microsoft.com/office/officeart/2018/2/layout/IconLabelList"/>
    <dgm:cxn modelId="{5EB14792-5947-4897-B6D0-F5608CEFCD1F}" type="presParOf" srcId="{96C49E52-BEA4-4183-ADDE-53FFC3C4C2B4}" destId="{6ECCA51B-6BEE-4F96-B6D5-6D2353D4FB58}" srcOrd="1" destOrd="0" presId="urn:microsoft.com/office/officeart/2018/2/layout/IconLabelList"/>
    <dgm:cxn modelId="{108ADEE7-4656-48A2-83B3-9E4B96A52E7A}" type="presParOf" srcId="{96C49E52-BEA4-4183-ADDE-53FFC3C4C2B4}" destId="{1947CB21-EDAF-4E29-8D47-3813054C625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956806E-DD2F-480A-BF01-1D2BB5B91EA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E4EEB68-731C-4F73-B1C2-75D8D52CD666}">
      <dgm:prSet/>
      <dgm:spPr/>
      <dgm:t>
        <a:bodyPr/>
        <a:lstStyle/>
        <a:p>
          <a:pPr>
            <a:lnSpc>
              <a:spcPct val="100000"/>
            </a:lnSpc>
          </a:pPr>
          <a:r>
            <a:rPr lang="en-US" b="1" i="0" baseline="0"/>
            <a:t>Definition:</a:t>
          </a:r>
          <a:r>
            <a:rPr lang="en-US" b="0" i="0" baseline="0"/>
            <a:t> Forecasting uses historical data to predict future values. It identifies trends and patterns to make informed decisions.</a:t>
          </a:r>
          <a:endParaRPr lang="en-US"/>
        </a:p>
      </dgm:t>
    </dgm:pt>
    <dgm:pt modelId="{EAA9A2F1-A96E-41E0-9961-5F934DFD7E99}" type="parTrans" cxnId="{B7AEB4D8-127C-4B07-A88A-8304A624662C}">
      <dgm:prSet/>
      <dgm:spPr/>
      <dgm:t>
        <a:bodyPr/>
        <a:lstStyle/>
        <a:p>
          <a:endParaRPr lang="en-US"/>
        </a:p>
      </dgm:t>
    </dgm:pt>
    <dgm:pt modelId="{5F38E8E4-F047-4A45-8E25-2E26B4CAEC98}" type="sibTrans" cxnId="{B7AEB4D8-127C-4B07-A88A-8304A624662C}">
      <dgm:prSet/>
      <dgm:spPr/>
      <dgm:t>
        <a:bodyPr/>
        <a:lstStyle/>
        <a:p>
          <a:pPr>
            <a:lnSpc>
              <a:spcPct val="100000"/>
            </a:lnSpc>
          </a:pPr>
          <a:endParaRPr lang="en-US"/>
        </a:p>
      </dgm:t>
    </dgm:pt>
    <dgm:pt modelId="{8B3C252D-367A-4665-A48D-9D3E1D9AB082}">
      <dgm:prSet/>
      <dgm:spPr/>
      <dgm:t>
        <a:bodyPr/>
        <a:lstStyle/>
        <a:p>
          <a:pPr>
            <a:lnSpc>
              <a:spcPct val="100000"/>
            </a:lnSpc>
          </a:pPr>
          <a:r>
            <a:rPr lang="en-US" b="1" i="0" baseline="0"/>
            <a:t>Importance:</a:t>
          </a:r>
          <a:endParaRPr lang="en-US"/>
        </a:p>
      </dgm:t>
    </dgm:pt>
    <dgm:pt modelId="{6157A0E7-EE0A-4E3B-B56C-9F3F255448AB}" type="parTrans" cxnId="{119574C0-F006-4241-AF0D-AC55C0B6B060}">
      <dgm:prSet/>
      <dgm:spPr/>
      <dgm:t>
        <a:bodyPr/>
        <a:lstStyle/>
        <a:p>
          <a:endParaRPr lang="en-US"/>
        </a:p>
      </dgm:t>
    </dgm:pt>
    <dgm:pt modelId="{A78BDABC-CE60-402C-BCBF-09D08DA218C2}" type="sibTrans" cxnId="{119574C0-F006-4241-AF0D-AC55C0B6B060}">
      <dgm:prSet/>
      <dgm:spPr/>
      <dgm:t>
        <a:bodyPr/>
        <a:lstStyle/>
        <a:p>
          <a:pPr>
            <a:lnSpc>
              <a:spcPct val="100000"/>
            </a:lnSpc>
          </a:pPr>
          <a:endParaRPr lang="en-US"/>
        </a:p>
      </dgm:t>
    </dgm:pt>
    <dgm:pt modelId="{306CE7FF-4A5F-4697-9F9A-1472BFF93CF9}">
      <dgm:prSet/>
      <dgm:spPr/>
      <dgm:t>
        <a:bodyPr/>
        <a:lstStyle/>
        <a:p>
          <a:pPr>
            <a:lnSpc>
              <a:spcPct val="100000"/>
            </a:lnSpc>
          </a:pPr>
          <a:r>
            <a:rPr lang="en-US" b="0" i="0" baseline="0"/>
            <a:t>Optimize supply chain management (e.g., demand forecasting).</a:t>
          </a:r>
          <a:endParaRPr lang="en-US"/>
        </a:p>
      </dgm:t>
    </dgm:pt>
    <dgm:pt modelId="{C8E3DD76-796E-4F58-86D2-896F7601F423}" type="parTrans" cxnId="{112B6D35-AF6A-4FFE-933C-579CEBAD8A80}">
      <dgm:prSet/>
      <dgm:spPr/>
      <dgm:t>
        <a:bodyPr/>
        <a:lstStyle/>
        <a:p>
          <a:endParaRPr lang="en-US"/>
        </a:p>
      </dgm:t>
    </dgm:pt>
    <dgm:pt modelId="{21A3EA04-9473-496E-8B12-FB0ABE16E169}" type="sibTrans" cxnId="{112B6D35-AF6A-4FFE-933C-579CEBAD8A80}">
      <dgm:prSet/>
      <dgm:spPr/>
      <dgm:t>
        <a:bodyPr/>
        <a:lstStyle/>
        <a:p>
          <a:pPr>
            <a:lnSpc>
              <a:spcPct val="100000"/>
            </a:lnSpc>
          </a:pPr>
          <a:endParaRPr lang="en-US"/>
        </a:p>
      </dgm:t>
    </dgm:pt>
    <dgm:pt modelId="{02F184D6-B202-40B3-AC16-B9BFA8DBFE8A}">
      <dgm:prSet/>
      <dgm:spPr/>
      <dgm:t>
        <a:bodyPr/>
        <a:lstStyle/>
        <a:p>
          <a:pPr>
            <a:lnSpc>
              <a:spcPct val="100000"/>
            </a:lnSpc>
          </a:pPr>
          <a:r>
            <a:rPr lang="en-US" b="0" i="0" baseline="0"/>
            <a:t>Financial planning (e.g., revenue forecasts, budgeting).</a:t>
          </a:r>
          <a:endParaRPr lang="en-US"/>
        </a:p>
      </dgm:t>
    </dgm:pt>
    <dgm:pt modelId="{8B7CB187-4DAC-4059-99CC-EB0C8C5533BA}" type="parTrans" cxnId="{88FF508C-65DE-4816-A6B9-5FF5F1C375FF}">
      <dgm:prSet/>
      <dgm:spPr/>
      <dgm:t>
        <a:bodyPr/>
        <a:lstStyle/>
        <a:p>
          <a:endParaRPr lang="en-US"/>
        </a:p>
      </dgm:t>
    </dgm:pt>
    <dgm:pt modelId="{F922FBB9-D3F3-4EF9-A5F2-D9D34FB007F5}" type="sibTrans" cxnId="{88FF508C-65DE-4816-A6B9-5FF5F1C375FF}">
      <dgm:prSet/>
      <dgm:spPr/>
      <dgm:t>
        <a:bodyPr/>
        <a:lstStyle/>
        <a:p>
          <a:pPr>
            <a:lnSpc>
              <a:spcPct val="100000"/>
            </a:lnSpc>
          </a:pPr>
          <a:endParaRPr lang="en-US"/>
        </a:p>
      </dgm:t>
    </dgm:pt>
    <dgm:pt modelId="{BA4EFD5F-4FB7-4AA2-B2DF-3543C31BB697}">
      <dgm:prSet/>
      <dgm:spPr/>
      <dgm:t>
        <a:bodyPr/>
        <a:lstStyle/>
        <a:p>
          <a:pPr>
            <a:lnSpc>
              <a:spcPct val="100000"/>
            </a:lnSpc>
          </a:pPr>
          <a:r>
            <a:rPr lang="en-US" b="0" i="0" baseline="0"/>
            <a:t>Inventory management to prevent overstocking or understocking.</a:t>
          </a:r>
          <a:endParaRPr lang="en-US"/>
        </a:p>
      </dgm:t>
    </dgm:pt>
    <dgm:pt modelId="{BFB5D699-0CD0-4DEC-8238-56B2CA1BE04F}" type="parTrans" cxnId="{9D8AA25C-BA2F-4234-B656-E78B791CEFEB}">
      <dgm:prSet/>
      <dgm:spPr/>
      <dgm:t>
        <a:bodyPr/>
        <a:lstStyle/>
        <a:p>
          <a:endParaRPr lang="en-US"/>
        </a:p>
      </dgm:t>
    </dgm:pt>
    <dgm:pt modelId="{914F630C-FEC4-4976-BBE9-490FA8BBE848}" type="sibTrans" cxnId="{9D8AA25C-BA2F-4234-B656-E78B791CEFEB}">
      <dgm:prSet/>
      <dgm:spPr/>
      <dgm:t>
        <a:bodyPr/>
        <a:lstStyle/>
        <a:p>
          <a:endParaRPr lang="en-US"/>
        </a:p>
      </dgm:t>
    </dgm:pt>
    <dgm:pt modelId="{06C31A56-338E-48C3-B3E4-E1F253293483}" type="pres">
      <dgm:prSet presAssocID="{4956806E-DD2F-480A-BF01-1D2BB5B91EAD}" presName="root" presStyleCnt="0">
        <dgm:presLayoutVars>
          <dgm:dir/>
          <dgm:resizeHandles val="exact"/>
        </dgm:presLayoutVars>
      </dgm:prSet>
      <dgm:spPr/>
    </dgm:pt>
    <dgm:pt modelId="{FA90724E-A494-410E-BE6D-44B2B2A904F5}" type="pres">
      <dgm:prSet presAssocID="{4956806E-DD2F-480A-BF01-1D2BB5B91EAD}" presName="container" presStyleCnt="0">
        <dgm:presLayoutVars>
          <dgm:dir/>
          <dgm:resizeHandles val="exact"/>
        </dgm:presLayoutVars>
      </dgm:prSet>
      <dgm:spPr/>
    </dgm:pt>
    <dgm:pt modelId="{B7593063-0FD2-4EC8-AC03-3C4DF2C982A5}" type="pres">
      <dgm:prSet presAssocID="{CE4EEB68-731C-4F73-B1C2-75D8D52CD666}" presName="compNode" presStyleCnt="0"/>
      <dgm:spPr/>
    </dgm:pt>
    <dgm:pt modelId="{4CDBBB1F-A30B-44EE-A071-438C0B6C7736}" type="pres">
      <dgm:prSet presAssocID="{CE4EEB68-731C-4F73-B1C2-75D8D52CD666}" presName="iconBgRect" presStyleLbl="bgShp" presStyleIdx="0" presStyleCnt="5"/>
      <dgm:spPr/>
    </dgm:pt>
    <dgm:pt modelId="{A20A4A7F-A273-4FD7-8E02-564AF0A743F7}" type="pres">
      <dgm:prSet presAssocID="{CE4EEB68-731C-4F73-B1C2-75D8D52CD66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5A2A1E49-C75E-4058-BC2D-4C8275403866}" type="pres">
      <dgm:prSet presAssocID="{CE4EEB68-731C-4F73-B1C2-75D8D52CD666}" presName="spaceRect" presStyleCnt="0"/>
      <dgm:spPr/>
    </dgm:pt>
    <dgm:pt modelId="{D3F6347B-521B-4708-A02D-8691B61F939A}" type="pres">
      <dgm:prSet presAssocID="{CE4EEB68-731C-4F73-B1C2-75D8D52CD666}" presName="textRect" presStyleLbl="revTx" presStyleIdx="0" presStyleCnt="5">
        <dgm:presLayoutVars>
          <dgm:chMax val="1"/>
          <dgm:chPref val="1"/>
        </dgm:presLayoutVars>
      </dgm:prSet>
      <dgm:spPr/>
    </dgm:pt>
    <dgm:pt modelId="{7937B640-9C20-4563-AD48-EAB01602BD74}" type="pres">
      <dgm:prSet presAssocID="{5F38E8E4-F047-4A45-8E25-2E26B4CAEC98}" presName="sibTrans" presStyleLbl="sibTrans2D1" presStyleIdx="0" presStyleCnt="0"/>
      <dgm:spPr/>
    </dgm:pt>
    <dgm:pt modelId="{7B750370-7222-4F6F-9ADE-73A2DF9A89FD}" type="pres">
      <dgm:prSet presAssocID="{8B3C252D-367A-4665-A48D-9D3E1D9AB082}" presName="compNode" presStyleCnt="0"/>
      <dgm:spPr/>
    </dgm:pt>
    <dgm:pt modelId="{79B6C59E-987A-443D-8599-52156C20228E}" type="pres">
      <dgm:prSet presAssocID="{8B3C252D-367A-4665-A48D-9D3E1D9AB082}" presName="iconBgRect" presStyleLbl="bgShp" presStyleIdx="1" presStyleCnt="5"/>
      <dgm:spPr/>
    </dgm:pt>
    <dgm:pt modelId="{5472D713-4A97-4C59-BFAB-76C4E8580871}" type="pres">
      <dgm:prSet presAssocID="{8B3C252D-367A-4665-A48D-9D3E1D9AB08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titles"/>
        </a:ext>
      </dgm:extLst>
    </dgm:pt>
    <dgm:pt modelId="{B815AFE9-F579-4EBD-9A97-45E10697317B}" type="pres">
      <dgm:prSet presAssocID="{8B3C252D-367A-4665-A48D-9D3E1D9AB082}" presName="spaceRect" presStyleCnt="0"/>
      <dgm:spPr/>
    </dgm:pt>
    <dgm:pt modelId="{4F5B317C-9F44-4F2F-9973-439694656BB5}" type="pres">
      <dgm:prSet presAssocID="{8B3C252D-367A-4665-A48D-9D3E1D9AB082}" presName="textRect" presStyleLbl="revTx" presStyleIdx="1" presStyleCnt="5">
        <dgm:presLayoutVars>
          <dgm:chMax val="1"/>
          <dgm:chPref val="1"/>
        </dgm:presLayoutVars>
      </dgm:prSet>
      <dgm:spPr/>
    </dgm:pt>
    <dgm:pt modelId="{88DEB682-5A99-44D5-821E-75CEE51496AE}" type="pres">
      <dgm:prSet presAssocID="{A78BDABC-CE60-402C-BCBF-09D08DA218C2}" presName="sibTrans" presStyleLbl="sibTrans2D1" presStyleIdx="0" presStyleCnt="0"/>
      <dgm:spPr/>
    </dgm:pt>
    <dgm:pt modelId="{E5775F8D-69A1-43E6-9A62-78AD3F9731D9}" type="pres">
      <dgm:prSet presAssocID="{306CE7FF-4A5F-4697-9F9A-1472BFF93CF9}" presName="compNode" presStyleCnt="0"/>
      <dgm:spPr/>
    </dgm:pt>
    <dgm:pt modelId="{B7DE2498-636A-4565-8D25-7175DC1AB4F8}" type="pres">
      <dgm:prSet presAssocID="{306CE7FF-4A5F-4697-9F9A-1472BFF93CF9}" presName="iconBgRect" presStyleLbl="bgShp" presStyleIdx="2" presStyleCnt="5"/>
      <dgm:spPr/>
    </dgm:pt>
    <dgm:pt modelId="{6F53F500-D731-454D-862E-B9E15ADFC4DF}" type="pres">
      <dgm:prSet presAssocID="{306CE7FF-4A5F-4697-9F9A-1472BFF93CF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F58B00FA-6132-48C9-840A-0672B4185AF3}" type="pres">
      <dgm:prSet presAssocID="{306CE7FF-4A5F-4697-9F9A-1472BFF93CF9}" presName="spaceRect" presStyleCnt="0"/>
      <dgm:spPr/>
    </dgm:pt>
    <dgm:pt modelId="{01B53D04-1F19-4C07-8513-B31B633282BA}" type="pres">
      <dgm:prSet presAssocID="{306CE7FF-4A5F-4697-9F9A-1472BFF93CF9}" presName="textRect" presStyleLbl="revTx" presStyleIdx="2" presStyleCnt="5">
        <dgm:presLayoutVars>
          <dgm:chMax val="1"/>
          <dgm:chPref val="1"/>
        </dgm:presLayoutVars>
      </dgm:prSet>
      <dgm:spPr/>
    </dgm:pt>
    <dgm:pt modelId="{CBC56EAD-F900-482F-AAE3-CDC9D655414E}" type="pres">
      <dgm:prSet presAssocID="{21A3EA04-9473-496E-8B12-FB0ABE16E169}" presName="sibTrans" presStyleLbl="sibTrans2D1" presStyleIdx="0" presStyleCnt="0"/>
      <dgm:spPr/>
    </dgm:pt>
    <dgm:pt modelId="{FBAC7A36-7355-426A-8697-9C5F46CBAFE9}" type="pres">
      <dgm:prSet presAssocID="{02F184D6-B202-40B3-AC16-B9BFA8DBFE8A}" presName="compNode" presStyleCnt="0"/>
      <dgm:spPr/>
    </dgm:pt>
    <dgm:pt modelId="{B2A8D4EA-5CC5-4839-930F-972EA4394427}" type="pres">
      <dgm:prSet presAssocID="{02F184D6-B202-40B3-AC16-B9BFA8DBFE8A}" presName="iconBgRect" presStyleLbl="bgShp" presStyleIdx="3" presStyleCnt="5"/>
      <dgm:spPr/>
    </dgm:pt>
    <dgm:pt modelId="{C2C1001C-BFC1-44DE-A283-8CB618D2CDA4}" type="pres">
      <dgm:prSet presAssocID="{02F184D6-B202-40B3-AC16-B9BFA8DBFE8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uro"/>
        </a:ext>
      </dgm:extLst>
    </dgm:pt>
    <dgm:pt modelId="{9C73CEAE-5B8A-4261-8B8F-650BB71E837E}" type="pres">
      <dgm:prSet presAssocID="{02F184D6-B202-40B3-AC16-B9BFA8DBFE8A}" presName="spaceRect" presStyleCnt="0"/>
      <dgm:spPr/>
    </dgm:pt>
    <dgm:pt modelId="{567B2FFB-EFFE-44EB-984F-D50BA3F62324}" type="pres">
      <dgm:prSet presAssocID="{02F184D6-B202-40B3-AC16-B9BFA8DBFE8A}" presName="textRect" presStyleLbl="revTx" presStyleIdx="3" presStyleCnt="5">
        <dgm:presLayoutVars>
          <dgm:chMax val="1"/>
          <dgm:chPref val="1"/>
        </dgm:presLayoutVars>
      </dgm:prSet>
      <dgm:spPr/>
    </dgm:pt>
    <dgm:pt modelId="{6D10F81F-7F64-4CC5-AB6B-A7DE4E51F2F9}" type="pres">
      <dgm:prSet presAssocID="{F922FBB9-D3F3-4EF9-A5F2-D9D34FB007F5}" presName="sibTrans" presStyleLbl="sibTrans2D1" presStyleIdx="0" presStyleCnt="0"/>
      <dgm:spPr/>
    </dgm:pt>
    <dgm:pt modelId="{205AC899-04B4-47C4-BAF8-4F6C03532C92}" type="pres">
      <dgm:prSet presAssocID="{BA4EFD5F-4FB7-4AA2-B2DF-3543C31BB697}" presName="compNode" presStyleCnt="0"/>
      <dgm:spPr/>
    </dgm:pt>
    <dgm:pt modelId="{F31E5809-42E2-4213-8763-26E6C93A267D}" type="pres">
      <dgm:prSet presAssocID="{BA4EFD5F-4FB7-4AA2-B2DF-3543C31BB697}" presName="iconBgRect" presStyleLbl="bgShp" presStyleIdx="4" presStyleCnt="5"/>
      <dgm:spPr/>
    </dgm:pt>
    <dgm:pt modelId="{031F625B-D177-44F1-BDA7-731C49AB133D}" type="pres">
      <dgm:prSet presAssocID="{BA4EFD5F-4FB7-4AA2-B2DF-3543C31BB69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actory"/>
        </a:ext>
      </dgm:extLst>
    </dgm:pt>
    <dgm:pt modelId="{858C376E-C873-4ABD-8B42-BA117982D835}" type="pres">
      <dgm:prSet presAssocID="{BA4EFD5F-4FB7-4AA2-B2DF-3543C31BB697}" presName="spaceRect" presStyleCnt="0"/>
      <dgm:spPr/>
    </dgm:pt>
    <dgm:pt modelId="{990931FC-8094-45D1-9C7A-2AB2EE5FBFDB}" type="pres">
      <dgm:prSet presAssocID="{BA4EFD5F-4FB7-4AA2-B2DF-3543C31BB697}" presName="textRect" presStyleLbl="revTx" presStyleIdx="4" presStyleCnt="5">
        <dgm:presLayoutVars>
          <dgm:chMax val="1"/>
          <dgm:chPref val="1"/>
        </dgm:presLayoutVars>
      </dgm:prSet>
      <dgm:spPr/>
    </dgm:pt>
  </dgm:ptLst>
  <dgm:cxnLst>
    <dgm:cxn modelId="{79139F00-FBF6-4ECC-9B6E-C8375CD3E442}" type="presOf" srcId="{F922FBB9-D3F3-4EF9-A5F2-D9D34FB007F5}" destId="{6D10F81F-7F64-4CC5-AB6B-A7DE4E51F2F9}" srcOrd="0" destOrd="0" presId="urn:microsoft.com/office/officeart/2018/2/layout/IconCircleList"/>
    <dgm:cxn modelId="{3C00EC08-10E3-42BF-B584-F24F74C0197F}" type="presOf" srcId="{5F38E8E4-F047-4A45-8E25-2E26B4CAEC98}" destId="{7937B640-9C20-4563-AD48-EAB01602BD74}" srcOrd="0" destOrd="0" presId="urn:microsoft.com/office/officeart/2018/2/layout/IconCircleList"/>
    <dgm:cxn modelId="{112B6D35-AF6A-4FFE-933C-579CEBAD8A80}" srcId="{4956806E-DD2F-480A-BF01-1D2BB5B91EAD}" destId="{306CE7FF-4A5F-4697-9F9A-1472BFF93CF9}" srcOrd="2" destOrd="0" parTransId="{C8E3DD76-796E-4F58-86D2-896F7601F423}" sibTransId="{21A3EA04-9473-496E-8B12-FB0ABE16E169}"/>
    <dgm:cxn modelId="{9D8AA25C-BA2F-4234-B656-E78B791CEFEB}" srcId="{4956806E-DD2F-480A-BF01-1D2BB5B91EAD}" destId="{BA4EFD5F-4FB7-4AA2-B2DF-3543C31BB697}" srcOrd="4" destOrd="0" parTransId="{BFB5D699-0CD0-4DEC-8238-56B2CA1BE04F}" sibTransId="{914F630C-FEC4-4976-BBE9-490FA8BBE848}"/>
    <dgm:cxn modelId="{30CD2B47-5C3F-4F19-8675-9C26DCBEDB65}" type="presOf" srcId="{306CE7FF-4A5F-4697-9F9A-1472BFF93CF9}" destId="{01B53D04-1F19-4C07-8513-B31B633282BA}" srcOrd="0" destOrd="0" presId="urn:microsoft.com/office/officeart/2018/2/layout/IconCircleList"/>
    <dgm:cxn modelId="{D8293451-9984-4D21-910E-37E4919A2825}" type="presOf" srcId="{02F184D6-B202-40B3-AC16-B9BFA8DBFE8A}" destId="{567B2FFB-EFFE-44EB-984F-D50BA3F62324}" srcOrd="0" destOrd="0" presId="urn:microsoft.com/office/officeart/2018/2/layout/IconCircleList"/>
    <dgm:cxn modelId="{AE419D75-DB11-4F4E-859C-8550AD4D2ED7}" type="presOf" srcId="{8B3C252D-367A-4665-A48D-9D3E1D9AB082}" destId="{4F5B317C-9F44-4F2F-9973-439694656BB5}" srcOrd="0" destOrd="0" presId="urn:microsoft.com/office/officeart/2018/2/layout/IconCircleList"/>
    <dgm:cxn modelId="{88FF508C-65DE-4816-A6B9-5FF5F1C375FF}" srcId="{4956806E-DD2F-480A-BF01-1D2BB5B91EAD}" destId="{02F184D6-B202-40B3-AC16-B9BFA8DBFE8A}" srcOrd="3" destOrd="0" parTransId="{8B7CB187-4DAC-4059-99CC-EB0C8C5533BA}" sibTransId="{F922FBB9-D3F3-4EF9-A5F2-D9D34FB007F5}"/>
    <dgm:cxn modelId="{293C4995-092E-4456-A304-1D002340A649}" type="presOf" srcId="{A78BDABC-CE60-402C-BCBF-09D08DA218C2}" destId="{88DEB682-5A99-44D5-821E-75CEE51496AE}" srcOrd="0" destOrd="0" presId="urn:microsoft.com/office/officeart/2018/2/layout/IconCircleList"/>
    <dgm:cxn modelId="{119574C0-F006-4241-AF0D-AC55C0B6B060}" srcId="{4956806E-DD2F-480A-BF01-1D2BB5B91EAD}" destId="{8B3C252D-367A-4665-A48D-9D3E1D9AB082}" srcOrd="1" destOrd="0" parTransId="{6157A0E7-EE0A-4E3B-B56C-9F3F255448AB}" sibTransId="{A78BDABC-CE60-402C-BCBF-09D08DA218C2}"/>
    <dgm:cxn modelId="{05C6E6D1-ED26-4C74-AFE2-17938D06C43E}" type="presOf" srcId="{21A3EA04-9473-496E-8B12-FB0ABE16E169}" destId="{CBC56EAD-F900-482F-AAE3-CDC9D655414E}" srcOrd="0" destOrd="0" presId="urn:microsoft.com/office/officeart/2018/2/layout/IconCircleList"/>
    <dgm:cxn modelId="{B7AEB4D8-127C-4B07-A88A-8304A624662C}" srcId="{4956806E-DD2F-480A-BF01-1D2BB5B91EAD}" destId="{CE4EEB68-731C-4F73-B1C2-75D8D52CD666}" srcOrd="0" destOrd="0" parTransId="{EAA9A2F1-A96E-41E0-9961-5F934DFD7E99}" sibTransId="{5F38E8E4-F047-4A45-8E25-2E26B4CAEC98}"/>
    <dgm:cxn modelId="{1EDD29E8-B00B-4A24-A869-2D28E5AA6157}" type="presOf" srcId="{4956806E-DD2F-480A-BF01-1D2BB5B91EAD}" destId="{06C31A56-338E-48C3-B3E4-E1F253293483}" srcOrd="0" destOrd="0" presId="urn:microsoft.com/office/officeart/2018/2/layout/IconCircleList"/>
    <dgm:cxn modelId="{14AE24F9-72EB-4E84-8C04-E44F410C53D0}" type="presOf" srcId="{CE4EEB68-731C-4F73-B1C2-75D8D52CD666}" destId="{D3F6347B-521B-4708-A02D-8691B61F939A}" srcOrd="0" destOrd="0" presId="urn:microsoft.com/office/officeart/2018/2/layout/IconCircleList"/>
    <dgm:cxn modelId="{21346CFB-5D52-4CF9-9246-B2913C2C4E14}" type="presOf" srcId="{BA4EFD5F-4FB7-4AA2-B2DF-3543C31BB697}" destId="{990931FC-8094-45D1-9C7A-2AB2EE5FBFDB}" srcOrd="0" destOrd="0" presId="urn:microsoft.com/office/officeart/2018/2/layout/IconCircleList"/>
    <dgm:cxn modelId="{6F259CFB-A14D-4288-81E3-E06A739A8FA6}" type="presParOf" srcId="{06C31A56-338E-48C3-B3E4-E1F253293483}" destId="{FA90724E-A494-410E-BE6D-44B2B2A904F5}" srcOrd="0" destOrd="0" presId="urn:microsoft.com/office/officeart/2018/2/layout/IconCircleList"/>
    <dgm:cxn modelId="{17680837-EA95-4AA8-BE56-92561E60974D}" type="presParOf" srcId="{FA90724E-A494-410E-BE6D-44B2B2A904F5}" destId="{B7593063-0FD2-4EC8-AC03-3C4DF2C982A5}" srcOrd="0" destOrd="0" presId="urn:microsoft.com/office/officeart/2018/2/layout/IconCircleList"/>
    <dgm:cxn modelId="{8CA7E91A-04A8-4860-8460-63B7B281BA99}" type="presParOf" srcId="{B7593063-0FD2-4EC8-AC03-3C4DF2C982A5}" destId="{4CDBBB1F-A30B-44EE-A071-438C0B6C7736}" srcOrd="0" destOrd="0" presId="urn:microsoft.com/office/officeart/2018/2/layout/IconCircleList"/>
    <dgm:cxn modelId="{F28E224C-C670-4214-9504-F8BEAD5B909E}" type="presParOf" srcId="{B7593063-0FD2-4EC8-AC03-3C4DF2C982A5}" destId="{A20A4A7F-A273-4FD7-8E02-564AF0A743F7}" srcOrd="1" destOrd="0" presId="urn:microsoft.com/office/officeart/2018/2/layout/IconCircleList"/>
    <dgm:cxn modelId="{4415E516-AEBA-4407-A1C4-FB77BFF1FF59}" type="presParOf" srcId="{B7593063-0FD2-4EC8-AC03-3C4DF2C982A5}" destId="{5A2A1E49-C75E-4058-BC2D-4C8275403866}" srcOrd="2" destOrd="0" presId="urn:microsoft.com/office/officeart/2018/2/layout/IconCircleList"/>
    <dgm:cxn modelId="{09D3778D-D98E-43A3-9CC1-DBF3A8516723}" type="presParOf" srcId="{B7593063-0FD2-4EC8-AC03-3C4DF2C982A5}" destId="{D3F6347B-521B-4708-A02D-8691B61F939A}" srcOrd="3" destOrd="0" presId="urn:microsoft.com/office/officeart/2018/2/layout/IconCircleList"/>
    <dgm:cxn modelId="{56EF51F3-9E50-4891-827F-5C64E4FC22E1}" type="presParOf" srcId="{FA90724E-A494-410E-BE6D-44B2B2A904F5}" destId="{7937B640-9C20-4563-AD48-EAB01602BD74}" srcOrd="1" destOrd="0" presId="urn:microsoft.com/office/officeart/2018/2/layout/IconCircleList"/>
    <dgm:cxn modelId="{0C8F265B-65FB-40F5-AC2B-DE910DD62D8D}" type="presParOf" srcId="{FA90724E-A494-410E-BE6D-44B2B2A904F5}" destId="{7B750370-7222-4F6F-9ADE-73A2DF9A89FD}" srcOrd="2" destOrd="0" presId="urn:microsoft.com/office/officeart/2018/2/layout/IconCircleList"/>
    <dgm:cxn modelId="{FA7954E3-59E3-430F-A158-6CF44049310E}" type="presParOf" srcId="{7B750370-7222-4F6F-9ADE-73A2DF9A89FD}" destId="{79B6C59E-987A-443D-8599-52156C20228E}" srcOrd="0" destOrd="0" presId="urn:microsoft.com/office/officeart/2018/2/layout/IconCircleList"/>
    <dgm:cxn modelId="{773E024D-1D9E-4021-A598-D74E53C85170}" type="presParOf" srcId="{7B750370-7222-4F6F-9ADE-73A2DF9A89FD}" destId="{5472D713-4A97-4C59-BFAB-76C4E8580871}" srcOrd="1" destOrd="0" presId="urn:microsoft.com/office/officeart/2018/2/layout/IconCircleList"/>
    <dgm:cxn modelId="{D95033EB-977A-43A7-9EE2-9B9FDF2BAD56}" type="presParOf" srcId="{7B750370-7222-4F6F-9ADE-73A2DF9A89FD}" destId="{B815AFE9-F579-4EBD-9A97-45E10697317B}" srcOrd="2" destOrd="0" presId="urn:microsoft.com/office/officeart/2018/2/layout/IconCircleList"/>
    <dgm:cxn modelId="{42E1EAEB-E269-4739-AF7C-3A76EF767E55}" type="presParOf" srcId="{7B750370-7222-4F6F-9ADE-73A2DF9A89FD}" destId="{4F5B317C-9F44-4F2F-9973-439694656BB5}" srcOrd="3" destOrd="0" presId="urn:microsoft.com/office/officeart/2018/2/layout/IconCircleList"/>
    <dgm:cxn modelId="{3C37FD96-4DF0-40BC-84CF-CE403934C039}" type="presParOf" srcId="{FA90724E-A494-410E-BE6D-44B2B2A904F5}" destId="{88DEB682-5A99-44D5-821E-75CEE51496AE}" srcOrd="3" destOrd="0" presId="urn:microsoft.com/office/officeart/2018/2/layout/IconCircleList"/>
    <dgm:cxn modelId="{2A74E41C-386D-4262-B87A-7F240EDB4EEB}" type="presParOf" srcId="{FA90724E-A494-410E-BE6D-44B2B2A904F5}" destId="{E5775F8D-69A1-43E6-9A62-78AD3F9731D9}" srcOrd="4" destOrd="0" presId="urn:microsoft.com/office/officeart/2018/2/layout/IconCircleList"/>
    <dgm:cxn modelId="{88834A7B-52AA-4F45-8D2F-201AD90FF404}" type="presParOf" srcId="{E5775F8D-69A1-43E6-9A62-78AD3F9731D9}" destId="{B7DE2498-636A-4565-8D25-7175DC1AB4F8}" srcOrd="0" destOrd="0" presId="urn:microsoft.com/office/officeart/2018/2/layout/IconCircleList"/>
    <dgm:cxn modelId="{C40BCE12-026A-408B-9B74-AD59ABE0DBC7}" type="presParOf" srcId="{E5775F8D-69A1-43E6-9A62-78AD3F9731D9}" destId="{6F53F500-D731-454D-862E-B9E15ADFC4DF}" srcOrd="1" destOrd="0" presId="urn:microsoft.com/office/officeart/2018/2/layout/IconCircleList"/>
    <dgm:cxn modelId="{F3D01AFD-DCA3-4E69-8BFF-D63D237CD83A}" type="presParOf" srcId="{E5775F8D-69A1-43E6-9A62-78AD3F9731D9}" destId="{F58B00FA-6132-48C9-840A-0672B4185AF3}" srcOrd="2" destOrd="0" presId="urn:microsoft.com/office/officeart/2018/2/layout/IconCircleList"/>
    <dgm:cxn modelId="{213A9D18-623D-434E-AD90-E9417C8745C7}" type="presParOf" srcId="{E5775F8D-69A1-43E6-9A62-78AD3F9731D9}" destId="{01B53D04-1F19-4C07-8513-B31B633282BA}" srcOrd="3" destOrd="0" presId="urn:microsoft.com/office/officeart/2018/2/layout/IconCircleList"/>
    <dgm:cxn modelId="{89A33CBD-7FFC-42A5-89B1-11461042DFD2}" type="presParOf" srcId="{FA90724E-A494-410E-BE6D-44B2B2A904F5}" destId="{CBC56EAD-F900-482F-AAE3-CDC9D655414E}" srcOrd="5" destOrd="0" presId="urn:microsoft.com/office/officeart/2018/2/layout/IconCircleList"/>
    <dgm:cxn modelId="{6CC00111-E931-4D59-BFE3-5FB9F562E652}" type="presParOf" srcId="{FA90724E-A494-410E-BE6D-44B2B2A904F5}" destId="{FBAC7A36-7355-426A-8697-9C5F46CBAFE9}" srcOrd="6" destOrd="0" presId="urn:microsoft.com/office/officeart/2018/2/layout/IconCircleList"/>
    <dgm:cxn modelId="{67357427-DDB1-4AD5-AF10-EA25966405E0}" type="presParOf" srcId="{FBAC7A36-7355-426A-8697-9C5F46CBAFE9}" destId="{B2A8D4EA-5CC5-4839-930F-972EA4394427}" srcOrd="0" destOrd="0" presId="urn:microsoft.com/office/officeart/2018/2/layout/IconCircleList"/>
    <dgm:cxn modelId="{3276AA4D-BA0C-4980-8880-E3CEF025114E}" type="presParOf" srcId="{FBAC7A36-7355-426A-8697-9C5F46CBAFE9}" destId="{C2C1001C-BFC1-44DE-A283-8CB618D2CDA4}" srcOrd="1" destOrd="0" presId="urn:microsoft.com/office/officeart/2018/2/layout/IconCircleList"/>
    <dgm:cxn modelId="{355D42FC-52BE-44DF-BE82-2ACE02D51B6B}" type="presParOf" srcId="{FBAC7A36-7355-426A-8697-9C5F46CBAFE9}" destId="{9C73CEAE-5B8A-4261-8B8F-650BB71E837E}" srcOrd="2" destOrd="0" presId="urn:microsoft.com/office/officeart/2018/2/layout/IconCircleList"/>
    <dgm:cxn modelId="{FC4A335B-6378-4725-87C1-2B9056AACD51}" type="presParOf" srcId="{FBAC7A36-7355-426A-8697-9C5F46CBAFE9}" destId="{567B2FFB-EFFE-44EB-984F-D50BA3F62324}" srcOrd="3" destOrd="0" presId="urn:microsoft.com/office/officeart/2018/2/layout/IconCircleList"/>
    <dgm:cxn modelId="{A92B6FB4-F7EA-412F-ADBD-D5554C3E0910}" type="presParOf" srcId="{FA90724E-A494-410E-BE6D-44B2B2A904F5}" destId="{6D10F81F-7F64-4CC5-AB6B-A7DE4E51F2F9}" srcOrd="7" destOrd="0" presId="urn:microsoft.com/office/officeart/2018/2/layout/IconCircleList"/>
    <dgm:cxn modelId="{6A8ADD74-4C1E-43AD-A25F-871210C979E9}" type="presParOf" srcId="{FA90724E-A494-410E-BE6D-44B2B2A904F5}" destId="{205AC899-04B4-47C4-BAF8-4F6C03532C92}" srcOrd="8" destOrd="0" presId="urn:microsoft.com/office/officeart/2018/2/layout/IconCircleList"/>
    <dgm:cxn modelId="{8D941135-D420-4205-898D-D64492801E34}" type="presParOf" srcId="{205AC899-04B4-47C4-BAF8-4F6C03532C92}" destId="{F31E5809-42E2-4213-8763-26E6C93A267D}" srcOrd="0" destOrd="0" presId="urn:microsoft.com/office/officeart/2018/2/layout/IconCircleList"/>
    <dgm:cxn modelId="{F8AB266B-3956-431F-911F-AF46E1A44FDD}" type="presParOf" srcId="{205AC899-04B4-47C4-BAF8-4F6C03532C92}" destId="{031F625B-D177-44F1-BDA7-731C49AB133D}" srcOrd="1" destOrd="0" presId="urn:microsoft.com/office/officeart/2018/2/layout/IconCircleList"/>
    <dgm:cxn modelId="{886FBA46-FC4E-40EA-94BD-F56B09399921}" type="presParOf" srcId="{205AC899-04B4-47C4-BAF8-4F6C03532C92}" destId="{858C376E-C873-4ABD-8B42-BA117982D835}" srcOrd="2" destOrd="0" presId="urn:microsoft.com/office/officeart/2018/2/layout/IconCircleList"/>
    <dgm:cxn modelId="{98D0A89E-0F6D-415A-9263-B7ECDD77C035}" type="presParOf" srcId="{205AC899-04B4-47C4-BAF8-4F6C03532C92}" destId="{990931FC-8094-45D1-9C7A-2AB2EE5FBFD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ED6AD40-0B7B-4AF9-964F-FC3AC6B7F55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537CE87-D38B-498D-A740-12CE7A436C9E}">
      <dgm:prSet/>
      <dgm:spPr/>
      <dgm:t>
        <a:bodyPr/>
        <a:lstStyle/>
        <a:p>
          <a:pPr>
            <a:lnSpc>
              <a:spcPct val="100000"/>
            </a:lnSpc>
          </a:pPr>
          <a:r>
            <a:rPr lang="en-US" b="1"/>
            <a:t>Example Applications:</a:t>
          </a:r>
          <a:endParaRPr lang="en-US"/>
        </a:p>
      </dgm:t>
    </dgm:pt>
    <dgm:pt modelId="{8542C903-7EB1-41B1-82F8-ED05AEA605D2}" type="parTrans" cxnId="{27694024-B62A-40DD-8D7F-5DEEC2DC04D8}">
      <dgm:prSet/>
      <dgm:spPr/>
      <dgm:t>
        <a:bodyPr/>
        <a:lstStyle/>
        <a:p>
          <a:endParaRPr lang="en-US"/>
        </a:p>
      </dgm:t>
    </dgm:pt>
    <dgm:pt modelId="{D3EAE121-FBEE-408B-B50D-ABCE108A952A}" type="sibTrans" cxnId="{27694024-B62A-40DD-8D7F-5DEEC2DC04D8}">
      <dgm:prSet/>
      <dgm:spPr/>
      <dgm:t>
        <a:bodyPr/>
        <a:lstStyle/>
        <a:p>
          <a:pPr>
            <a:lnSpc>
              <a:spcPct val="100000"/>
            </a:lnSpc>
          </a:pPr>
          <a:endParaRPr lang="en-US"/>
        </a:p>
      </dgm:t>
    </dgm:pt>
    <dgm:pt modelId="{72CD379C-F138-48FA-96FB-76C175D9B48A}">
      <dgm:prSet/>
      <dgm:spPr/>
      <dgm:t>
        <a:bodyPr/>
        <a:lstStyle/>
        <a:p>
          <a:pPr>
            <a:lnSpc>
              <a:spcPct val="100000"/>
            </a:lnSpc>
          </a:pPr>
          <a:r>
            <a:rPr lang="en-US"/>
            <a:t>Predicting future sales or website traffic.</a:t>
          </a:r>
        </a:p>
      </dgm:t>
    </dgm:pt>
    <dgm:pt modelId="{542F1768-0F2A-4A8A-B14E-5FB200959DFF}" type="parTrans" cxnId="{088C9226-1F9A-47BD-B34D-6019949B5E33}">
      <dgm:prSet/>
      <dgm:spPr/>
      <dgm:t>
        <a:bodyPr/>
        <a:lstStyle/>
        <a:p>
          <a:endParaRPr lang="en-US"/>
        </a:p>
      </dgm:t>
    </dgm:pt>
    <dgm:pt modelId="{2137EC54-EA65-4D4F-A792-E142DAEDE389}" type="sibTrans" cxnId="{088C9226-1F9A-47BD-B34D-6019949B5E33}">
      <dgm:prSet/>
      <dgm:spPr/>
      <dgm:t>
        <a:bodyPr/>
        <a:lstStyle/>
        <a:p>
          <a:pPr>
            <a:lnSpc>
              <a:spcPct val="100000"/>
            </a:lnSpc>
          </a:pPr>
          <a:endParaRPr lang="en-US"/>
        </a:p>
      </dgm:t>
    </dgm:pt>
    <dgm:pt modelId="{4F4DED73-DBD1-436C-AB45-81660DA3AF43}">
      <dgm:prSet/>
      <dgm:spPr/>
      <dgm:t>
        <a:bodyPr/>
        <a:lstStyle/>
        <a:p>
          <a:pPr>
            <a:lnSpc>
              <a:spcPct val="100000"/>
            </a:lnSpc>
          </a:pPr>
          <a:r>
            <a:rPr lang="en-US"/>
            <a:t>Estimating future energy consumption.</a:t>
          </a:r>
        </a:p>
      </dgm:t>
    </dgm:pt>
    <dgm:pt modelId="{E969C68C-1AFF-4F9E-8E05-D389F40FBE5E}" type="parTrans" cxnId="{DCC4AE0F-5AAB-4B6D-90BA-14F511A98F40}">
      <dgm:prSet/>
      <dgm:spPr/>
      <dgm:t>
        <a:bodyPr/>
        <a:lstStyle/>
        <a:p>
          <a:endParaRPr lang="en-US"/>
        </a:p>
      </dgm:t>
    </dgm:pt>
    <dgm:pt modelId="{1661D0E9-5A11-49CB-83EF-6417576D78C4}" type="sibTrans" cxnId="{DCC4AE0F-5AAB-4B6D-90BA-14F511A98F40}">
      <dgm:prSet/>
      <dgm:spPr/>
      <dgm:t>
        <a:bodyPr/>
        <a:lstStyle/>
        <a:p>
          <a:pPr>
            <a:lnSpc>
              <a:spcPct val="100000"/>
            </a:lnSpc>
          </a:pPr>
          <a:endParaRPr lang="en-US"/>
        </a:p>
      </dgm:t>
    </dgm:pt>
    <dgm:pt modelId="{B0F90812-55CA-432A-B5AE-D5D7C1B1760D}">
      <dgm:prSet/>
      <dgm:spPr/>
      <dgm:t>
        <a:bodyPr/>
        <a:lstStyle/>
        <a:p>
          <a:pPr>
            <a:lnSpc>
              <a:spcPct val="100000"/>
            </a:lnSpc>
          </a:pPr>
          <a:r>
            <a:rPr lang="en-US" b="1"/>
            <a:t>Explanation:</a:t>
          </a:r>
          <a:r>
            <a:rPr lang="en-US"/>
            <a:t> Accurate forecasting helps businesses optimize operations, reduce costs, and improve decision-making by anticipating future trends.</a:t>
          </a:r>
        </a:p>
      </dgm:t>
    </dgm:pt>
    <dgm:pt modelId="{11C1AFF9-AA40-4F1A-A93B-55CF2CE1CE52}" type="parTrans" cxnId="{CC4866B8-8D54-40EF-B29F-10D253C7FBEC}">
      <dgm:prSet/>
      <dgm:spPr/>
      <dgm:t>
        <a:bodyPr/>
        <a:lstStyle/>
        <a:p>
          <a:endParaRPr lang="en-US"/>
        </a:p>
      </dgm:t>
    </dgm:pt>
    <dgm:pt modelId="{DC61B59C-9504-4F31-A2AD-4D5FD98C78D9}" type="sibTrans" cxnId="{CC4866B8-8D54-40EF-B29F-10D253C7FBEC}">
      <dgm:prSet/>
      <dgm:spPr/>
      <dgm:t>
        <a:bodyPr/>
        <a:lstStyle/>
        <a:p>
          <a:endParaRPr lang="en-US"/>
        </a:p>
      </dgm:t>
    </dgm:pt>
    <dgm:pt modelId="{EE05C27F-2808-429A-A5A1-1029CB8C23CE}" type="pres">
      <dgm:prSet presAssocID="{DED6AD40-0B7B-4AF9-964F-FC3AC6B7F55F}" presName="root" presStyleCnt="0">
        <dgm:presLayoutVars>
          <dgm:dir/>
          <dgm:resizeHandles val="exact"/>
        </dgm:presLayoutVars>
      </dgm:prSet>
      <dgm:spPr/>
    </dgm:pt>
    <dgm:pt modelId="{DD2D9DF7-7E25-4340-96ED-B0D33020C0F3}" type="pres">
      <dgm:prSet presAssocID="{DED6AD40-0B7B-4AF9-964F-FC3AC6B7F55F}" presName="container" presStyleCnt="0">
        <dgm:presLayoutVars>
          <dgm:dir/>
          <dgm:resizeHandles val="exact"/>
        </dgm:presLayoutVars>
      </dgm:prSet>
      <dgm:spPr/>
    </dgm:pt>
    <dgm:pt modelId="{2EF12329-A6DA-41FD-A111-9473DE19AFB6}" type="pres">
      <dgm:prSet presAssocID="{6537CE87-D38B-498D-A740-12CE7A436C9E}" presName="compNode" presStyleCnt="0"/>
      <dgm:spPr/>
    </dgm:pt>
    <dgm:pt modelId="{BF2A3BC2-A9A8-497A-A7C2-D68F2F981D5F}" type="pres">
      <dgm:prSet presAssocID="{6537CE87-D38B-498D-A740-12CE7A436C9E}" presName="iconBgRect" presStyleLbl="bgShp" presStyleIdx="0" presStyleCnt="4"/>
      <dgm:spPr/>
    </dgm:pt>
    <dgm:pt modelId="{38A5D85C-A4FA-4E22-A0DA-AEE3791998EC}" type="pres">
      <dgm:prSet presAssocID="{6537CE87-D38B-498D-A740-12CE7A436C9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CB4F5224-D527-4CFF-A05B-38F8D1AF5EE2}" type="pres">
      <dgm:prSet presAssocID="{6537CE87-D38B-498D-A740-12CE7A436C9E}" presName="spaceRect" presStyleCnt="0"/>
      <dgm:spPr/>
    </dgm:pt>
    <dgm:pt modelId="{AEEC4BDA-CE7E-481B-B563-39537CE884BC}" type="pres">
      <dgm:prSet presAssocID="{6537CE87-D38B-498D-A740-12CE7A436C9E}" presName="textRect" presStyleLbl="revTx" presStyleIdx="0" presStyleCnt="4">
        <dgm:presLayoutVars>
          <dgm:chMax val="1"/>
          <dgm:chPref val="1"/>
        </dgm:presLayoutVars>
      </dgm:prSet>
      <dgm:spPr/>
    </dgm:pt>
    <dgm:pt modelId="{01DC5087-DB4F-4AF1-BC68-BF93E74CD4FF}" type="pres">
      <dgm:prSet presAssocID="{D3EAE121-FBEE-408B-B50D-ABCE108A952A}" presName="sibTrans" presStyleLbl="sibTrans2D1" presStyleIdx="0" presStyleCnt="0"/>
      <dgm:spPr/>
    </dgm:pt>
    <dgm:pt modelId="{CC73C2DA-6FDB-47C5-ABCD-3934AA8312EE}" type="pres">
      <dgm:prSet presAssocID="{72CD379C-F138-48FA-96FB-76C175D9B48A}" presName="compNode" presStyleCnt="0"/>
      <dgm:spPr/>
    </dgm:pt>
    <dgm:pt modelId="{784489C0-BA04-4CB4-A715-B17EEDD7D6B2}" type="pres">
      <dgm:prSet presAssocID="{72CD379C-F138-48FA-96FB-76C175D9B48A}" presName="iconBgRect" presStyleLbl="bgShp" presStyleIdx="1" presStyleCnt="4"/>
      <dgm:spPr/>
    </dgm:pt>
    <dgm:pt modelId="{18C16F93-0516-487E-A52F-39FBE710282E}" type="pres">
      <dgm:prSet presAssocID="{72CD379C-F138-48FA-96FB-76C175D9B4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BCE1AA76-8741-46FB-890C-B6AF596749F1}" type="pres">
      <dgm:prSet presAssocID="{72CD379C-F138-48FA-96FB-76C175D9B48A}" presName="spaceRect" presStyleCnt="0"/>
      <dgm:spPr/>
    </dgm:pt>
    <dgm:pt modelId="{BEBC089D-F864-4189-B086-76A40A35120C}" type="pres">
      <dgm:prSet presAssocID="{72CD379C-F138-48FA-96FB-76C175D9B48A}" presName="textRect" presStyleLbl="revTx" presStyleIdx="1" presStyleCnt="4">
        <dgm:presLayoutVars>
          <dgm:chMax val="1"/>
          <dgm:chPref val="1"/>
        </dgm:presLayoutVars>
      </dgm:prSet>
      <dgm:spPr/>
    </dgm:pt>
    <dgm:pt modelId="{24053ED9-D7E6-44E0-946B-76007729D39D}" type="pres">
      <dgm:prSet presAssocID="{2137EC54-EA65-4D4F-A792-E142DAEDE389}" presName="sibTrans" presStyleLbl="sibTrans2D1" presStyleIdx="0" presStyleCnt="0"/>
      <dgm:spPr/>
    </dgm:pt>
    <dgm:pt modelId="{7DD38ED1-5B97-4964-9B99-ADAE764C685D}" type="pres">
      <dgm:prSet presAssocID="{4F4DED73-DBD1-436C-AB45-81660DA3AF43}" presName="compNode" presStyleCnt="0"/>
      <dgm:spPr/>
    </dgm:pt>
    <dgm:pt modelId="{4CBC62BE-ABBB-42BA-A763-7227C006F9D7}" type="pres">
      <dgm:prSet presAssocID="{4F4DED73-DBD1-436C-AB45-81660DA3AF43}" presName="iconBgRect" presStyleLbl="bgShp" presStyleIdx="2" presStyleCnt="4"/>
      <dgm:spPr/>
    </dgm:pt>
    <dgm:pt modelId="{C863B8B9-9660-45D7-9B81-BB398AEEFC77}" type="pres">
      <dgm:prSet presAssocID="{4F4DED73-DBD1-436C-AB45-81660DA3AF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culator"/>
        </a:ext>
      </dgm:extLst>
    </dgm:pt>
    <dgm:pt modelId="{9A378519-8583-4E8D-B0A9-BD4AC69FC8D9}" type="pres">
      <dgm:prSet presAssocID="{4F4DED73-DBD1-436C-AB45-81660DA3AF43}" presName="spaceRect" presStyleCnt="0"/>
      <dgm:spPr/>
    </dgm:pt>
    <dgm:pt modelId="{1101A90B-89AB-4991-9426-019CA8DD8F34}" type="pres">
      <dgm:prSet presAssocID="{4F4DED73-DBD1-436C-AB45-81660DA3AF43}" presName="textRect" presStyleLbl="revTx" presStyleIdx="2" presStyleCnt="4">
        <dgm:presLayoutVars>
          <dgm:chMax val="1"/>
          <dgm:chPref val="1"/>
        </dgm:presLayoutVars>
      </dgm:prSet>
      <dgm:spPr/>
    </dgm:pt>
    <dgm:pt modelId="{E8C8980E-ACC2-4003-A609-903CB1F259CC}" type="pres">
      <dgm:prSet presAssocID="{1661D0E9-5A11-49CB-83EF-6417576D78C4}" presName="sibTrans" presStyleLbl="sibTrans2D1" presStyleIdx="0" presStyleCnt="0"/>
      <dgm:spPr/>
    </dgm:pt>
    <dgm:pt modelId="{32528CED-258E-4582-A5CE-C5B0879EFB66}" type="pres">
      <dgm:prSet presAssocID="{B0F90812-55CA-432A-B5AE-D5D7C1B1760D}" presName="compNode" presStyleCnt="0"/>
      <dgm:spPr/>
    </dgm:pt>
    <dgm:pt modelId="{E6E20F29-0CCB-4F50-8E23-453169928F08}" type="pres">
      <dgm:prSet presAssocID="{B0F90812-55CA-432A-B5AE-D5D7C1B1760D}" presName="iconBgRect" presStyleLbl="bgShp" presStyleIdx="3" presStyleCnt="4"/>
      <dgm:spPr/>
    </dgm:pt>
    <dgm:pt modelId="{6CAEA02B-D570-440C-B805-6E39B28DE2B4}" type="pres">
      <dgm:prSet presAssocID="{B0F90812-55CA-432A-B5AE-D5D7C1B176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llseye"/>
        </a:ext>
      </dgm:extLst>
    </dgm:pt>
    <dgm:pt modelId="{588A1651-1BC9-41F4-BADE-1200F5913305}" type="pres">
      <dgm:prSet presAssocID="{B0F90812-55CA-432A-B5AE-D5D7C1B1760D}" presName="spaceRect" presStyleCnt="0"/>
      <dgm:spPr/>
    </dgm:pt>
    <dgm:pt modelId="{59F895A2-C3C6-41D3-98AB-9DC952330F92}" type="pres">
      <dgm:prSet presAssocID="{B0F90812-55CA-432A-B5AE-D5D7C1B1760D}" presName="textRect" presStyleLbl="revTx" presStyleIdx="3" presStyleCnt="4">
        <dgm:presLayoutVars>
          <dgm:chMax val="1"/>
          <dgm:chPref val="1"/>
        </dgm:presLayoutVars>
      </dgm:prSet>
      <dgm:spPr/>
    </dgm:pt>
  </dgm:ptLst>
  <dgm:cxnLst>
    <dgm:cxn modelId="{10A7FF04-7B8B-4501-95EA-1922806D2714}" type="presOf" srcId="{D3EAE121-FBEE-408B-B50D-ABCE108A952A}" destId="{01DC5087-DB4F-4AF1-BC68-BF93E74CD4FF}" srcOrd="0" destOrd="0" presId="urn:microsoft.com/office/officeart/2018/2/layout/IconCircleList"/>
    <dgm:cxn modelId="{DCC4AE0F-5AAB-4B6D-90BA-14F511A98F40}" srcId="{DED6AD40-0B7B-4AF9-964F-FC3AC6B7F55F}" destId="{4F4DED73-DBD1-436C-AB45-81660DA3AF43}" srcOrd="2" destOrd="0" parTransId="{E969C68C-1AFF-4F9E-8E05-D389F40FBE5E}" sibTransId="{1661D0E9-5A11-49CB-83EF-6417576D78C4}"/>
    <dgm:cxn modelId="{16BBD618-86B4-41D4-9E39-8CACD9FF6383}" type="presOf" srcId="{72CD379C-F138-48FA-96FB-76C175D9B48A}" destId="{BEBC089D-F864-4189-B086-76A40A35120C}" srcOrd="0" destOrd="0" presId="urn:microsoft.com/office/officeart/2018/2/layout/IconCircleList"/>
    <dgm:cxn modelId="{27694024-B62A-40DD-8D7F-5DEEC2DC04D8}" srcId="{DED6AD40-0B7B-4AF9-964F-FC3AC6B7F55F}" destId="{6537CE87-D38B-498D-A740-12CE7A436C9E}" srcOrd="0" destOrd="0" parTransId="{8542C903-7EB1-41B1-82F8-ED05AEA605D2}" sibTransId="{D3EAE121-FBEE-408B-B50D-ABCE108A952A}"/>
    <dgm:cxn modelId="{088C9226-1F9A-47BD-B34D-6019949B5E33}" srcId="{DED6AD40-0B7B-4AF9-964F-FC3AC6B7F55F}" destId="{72CD379C-F138-48FA-96FB-76C175D9B48A}" srcOrd="1" destOrd="0" parTransId="{542F1768-0F2A-4A8A-B14E-5FB200959DFF}" sibTransId="{2137EC54-EA65-4D4F-A792-E142DAEDE389}"/>
    <dgm:cxn modelId="{E7C58040-1B42-43A9-9D69-26EE1B1EAA86}" type="presOf" srcId="{DED6AD40-0B7B-4AF9-964F-FC3AC6B7F55F}" destId="{EE05C27F-2808-429A-A5A1-1029CB8C23CE}" srcOrd="0" destOrd="0" presId="urn:microsoft.com/office/officeart/2018/2/layout/IconCircleList"/>
    <dgm:cxn modelId="{740EE84A-1E21-454C-B4B1-32A6039070B0}" type="presOf" srcId="{1661D0E9-5A11-49CB-83EF-6417576D78C4}" destId="{E8C8980E-ACC2-4003-A609-903CB1F259CC}" srcOrd="0" destOrd="0" presId="urn:microsoft.com/office/officeart/2018/2/layout/IconCircleList"/>
    <dgm:cxn modelId="{EB9A747F-CEF9-4E4D-8895-F3FD228617B2}" type="presOf" srcId="{4F4DED73-DBD1-436C-AB45-81660DA3AF43}" destId="{1101A90B-89AB-4991-9426-019CA8DD8F34}" srcOrd="0" destOrd="0" presId="urn:microsoft.com/office/officeart/2018/2/layout/IconCircleList"/>
    <dgm:cxn modelId="{347A7D7F-F307-4AA7-8253-1BFB05D21CD1}" type="presOf" srcId="{B0F90812-55CA-432A-B5AE-D5D7C1B1760D}" destId="{59F895A2-C3C6-41D3-98AB-9DC952330F92}" srcOrd="0" destOrd="0" presId="urn:microsoft.com/office/officeart/2018/2/layout/IconCircleList"/>
    <dgm:cxn modelId="{4E9EB4A2-2E5D-4331-8D31-BD79D0A79E48}" type="presOf" srcId="{2137EC54-EA65-4D4F-A792-E142DAEDE389}" destId="{24053ED9-D7E6-44E0-946B-76007729D39D}" srcOrd="0" destOrd="0" presId="urn:microsoft.com/office/officeart/2018/2/layout/IconCircleList"/>
    <dgm:cxn modelId="{DF3B3CA8-A6E9-4D88-AEAB-EEAA6576E00D}" type="presOf" srcId="{6537CE87-D38B-498D-A740-12CE7A436C9E}" destId="{AEEC4BDA-CE7E-481B-B563-39537CE884BC}" srcOrd="0" destOrd="0" presId="urn:microsoft.com/office/officeart/2018/2/layout/IconCircleList"/>
    <dgm:cxn modelId="{CC4866B8-8D54-40EF-B29F-10D253C7FBEC}" srcId="{DED6AD40-0B7B-4AF9-964F-FC3AC6B7F55F}" destId="{B0F90812-55CA-432A-B5AE-D5D7C1B1760D}" srcOrd="3" destOrd="0" parTransId="{11C1AFF9-AA40-4F1A-A93B-55CF2CE1CE52}" sibTransId="{DC61B59C-9504-4F31-A2AD-4D5FD98C78D9}"/>
    <dgm:cxn modelId="{00838848-9CCE-4E29-8340-063D52297442}" type="presParOf" srcId="{EE05C27F-2808-429A-A5A1-1029CB8C23CE}" destId="{DD2D9DF7-7E25-4340-96ED-B0D33020C0F3}" srcOrd="0" destOrd="0" presId="urn:microsoft.com/office/officeart/2018/2/layout/IconCircleList"/>
    <dgm:cxn modelId="{10620717-936D-46A6-BC7E-F68203E34588}" type="presParOf" srcId="{DD2D9DF7-7E25-4340-96ED-B0D33020C0F3}" destId="{2EF12329-A6DA-41FD-A111-9473DE19AFB6}" srcOrd="0" destOrd="0" presId="urn:microsoft.com/office/officeart/2018/2/layout/IconCircleList"/>
    <dgm:cxn modelId="{DD6789B0-9D99-42E9-96B2-2070FAD2F109}" type="presParOf" srcId="{2EF12329-A6DA-41FD-A111-9473DE19AFB6}" destId="{BF2A3BC2-A9A8-497A-A7C2-D68F2F981D5F}" srcOrd="0" destOrd="0" presId="urn:microsoft.com/office/officeart/2018/2/layout/IconCircleList"/>
    <dgm:cxn modelId="{67959917-50AB-4DA3-8F1D-81B6DB99C883}" type="presParOf" srcId="{2EF12329-A6DA-41FD-A111-9473DE19AFB6}" destId="{38A5D85C-A4FA-4E22-A0DA-AEE3791998EC}" srcOrd="1" destOrd="0" presId="urn:microsoft.com/office/officeart/2018/2/layout/IconCircleList"/>
    <dgm:cxn modelId="{A2DEC7BC-4A77-4F0A-BA16-1C858637677D}" type="presParOf" srcId="{2EF12329-A6DA-41FD-A111-9473DE19AFB6}" destId="{CB4F5224-D527-4CFF-A05B-38F8D1AF5EE2}" srcOrd="2" destOrd="0" presId="urn:microsoft.com/office/officeart/2018/2/layout/IconCircleList"/>
    <dgm:cxn modelId="{D8F4E487-C6D0-4147-91C3-BD00AD5620DE}" type="presParOf" srcId="{2EF12329-A6DA-41FD-A111-9473DE19AFB6}" destId="{AEEC4BDA-CE7E-481B-B563-39537CE884BC}" srcOrd="3" destOrd="0" presId="urn:microsoft.com/office/officeart/2018/2/layout/IconCircleList"/>
    <dgm:cxn modelId="{D6786770-1FC0-4207-A073-FED333C3E584}" type="presParOf" srcId="{DD2D9DF7-7E25-4340-96ED-B0D33020C0F3}" destId="{01DC5087-DB4F-4AF1-BC68-BF93E74CD4FF}" srcOrd="1" destOrd="0" presId="urn:microsoft.com/office/officeart/2018/2/layout/IconCircleList"/>
    <dgm:cxn modelId="{2A6FCEC8-4F60-4344-8FD7-9F5485E309D4}" type="presParOf" srcId="{DD2D9DF7-7E25-4340-96ED-B0D33020C0F3}" destId="{CC73C2DA-6FDB-47C5-ABCD-3934AA8312EE}" srcOrd="2" destOrd="0" presId="urn:microsoft.com/office/officeart/2018/2/layout/IconCircleList"/>
    <dgm:cxn modelId="{11B3C25F-7D74-4368-9BD6-A088E89E687F}" type="presParOf" srcId="{CC73C2DA-6FDB-47C5-ABCD-3934AA8312EE}" destId="{784489C0-BA04-4CB4-A715-B17EEDD7D6B2}" srcOrd="0" destOrd="0" presId="urn:microsoft.com/office/officeart/2018/2/layout/IconCircleList"/>
    <dgm:cxn modelId="{9005F8C8-CD33-40E9-8BDE-F05EA3CA9A15}" type="presParOf" srcId="{CC73C2DA-6FDB-47C5-ABCD-3934AA8312EE}" destId="{18C16F93-0516-487E-A52F-39FBE710282E}" srcOrd="1" destOrd="0" presId="urn:microsoft.com/office/officeart/2018/2/layout/IconCircleList"/>
    <dgm:cxn modelId="{97D78EE4-5F8C-4AEE-B038-3E1F2C3D376A}" type="presParOf" srcId="{CC73C2DA-6FDB-47C5-ABCD-3934AA8312EE}" destId="{BCE1AA76-8741-46FB-890C-B6AF596749F1}" srcOrd="2" destOrd="0" presId="urn:microsoft.com/office/officeart/2018/2/layout/IconCircleList"/>
    <dgm:cxn modelId="{243E7335-34E0-4E29-8D59-71835D0C75FD}" type="presParOf" srcId="{CC73C2DA-6FDB-47C5-ABCD-3934AA8312EE}" destId="{BEBC089D-F864-4189-B086-76A40A35120C}" srcOrd="3" destOrd="0" presId="urn:microsoft.com/office/officeart/2018/2/layout/IconCircleList"/>
    <dgm:cxn modelId="{724FD3ED-360D-4A02-93EB-62D7D1A6ED63}" type="presParOf" srcId="{DD2D9DF7-7E25-4340-96ED-B0D33020C0F3}" destId="{24053ED9-D7E6-44E0-946B-76007729D39D}" srcOrd="3" destOrd="0" presId="urn:microsoft.com/office/officeart/2018/2/layout/IconCircleList"/>
    <dgm:cxn modelId="{B11DFB20-BA68-4ED5-B16B-5063BFCD88E5}" type="presParOf" srcId="{DD2D9DF7-7E25-4340-96ED-B0D33020C0F3}" destId="{7DD38ED1-5B97-4964-9B99-ADAE764C685D}" srcOrd="4" destOrd="0" presId="urn:microsoft.com/office/officeart/2018/2/layout/IconCircleList"/>
    <dgm:cxn modelId="{6FDC182D-A041-43CE-B34F-A3DD5B73B8AB}" type="presParOf" srcId="{7DD38ED1-5B97-4964-9B99-ADAE764C685D}" destId="{4CBC62BE-ABBB-42BA-A763-7227C006F9D7}" srcOrd="0" destOrd="0" presId="urn:microsoft.com/office/officeart/2018/2/layout/IconCircleList"/>
    <dgm:cxn modelId="{CA1B85BC-14FB-4B71-871C-B859E013459A}" type="presParOf" srcId="{7DD38ED1-5B97-4964-9B99-ADAE764C685D}" destId="{C863B8B9-9660-45D7-9B81-BB398AEEFC77}" srcOrd="1" destOrd="0" presId="urn:microsoft.com/office/officeart/2018/2/layout/IconCircleList"/>
    <dgm:cxn modelId="{88AD9B64-FBA6-4487-8576-AA93B2F60CEF}" type="presParOf" srcId="{7DD38ED1-5B97-4964-9B99-ADAE764C685D}" destId="{9A378519-8583-4E8D-B0A9-BD4AC69FC8D9}" srcOrd="2" destOrd="0" presId="urn:microsoft.com/office/officeart/2018/2/layout/IconCircleList"/>
    <dgm:cxn modelId="{DE4A53AE-B51C-411D-A9EF-ACE101348620}" type="presParOf" srcId="{7DD38ED1-5B97-4964-9B99-ADAE764C685D}" destId="{1101A90B-89AB-4991-9426-019CA8DD8F34}" srcOrd="3" destOrd="0" presId="urn:microsoft.com/office/officeart/2018/2/layout/IconCircleList"/>
    <dgm:cxn modelId="{44837F24-11A0-40D6-949A-BF34F3CFBC94}" type="presParOf" srcId="{DD2D9DF7-7E25-4340-96ED-B0D33020C0F3}" destId="{E8C8980E-ACC2-4003-A609-903CB1F259CC}" srcOrd="5" destOrd="0" presId="urn:microsoft.com/office/officeart/2018/2/layout/IconCircleList"/>
    <dgm:cxn modelId="{5A482971-A00D-4976-A20D-B97D1E705D12}" type="presParOf" srcId="{DD2D9DF7-7E25-4340-96ED-B0D33020C0F3}" destId="{32528CED-258E-4582-A5CE-C5B0879EFB66}" srcOrd="6" destOrd="0" presId="urn:microsoft.com/office/officeart/2018/2/layout/IconCircleList"/>
    <dgm:cxn modelId="{ECD47EE0-4006-4037-BFF3-DC03E91470CB}" type="presParOf" srcId="{32528CED-258E-4582-A5CE-C5B0879EFB66}" destId="{E6E20F29-0CCB-4F50-8E23-453169928F08}" srcOrd="0" destOrd="0" presId="urn:microsoft.com/office/officeart/2018/2/layout/IconCircleList"/>
    <dgm:cxn modelId="{6FE2119F-C181-4D39-85FD-F0D51E2C7C81}" type="presParOf" srcId="{32528CED-258E-4582-A5CE-C5B0879EFB66}" destId="{6CAEA02B-D570-440C-B805-6E39B28DE2B4}" srcOrd="1" destOrd="0" presId="urn:microsoft.com/office/officeart/2018/2/layout/IconCircleList"/>
    <dgm:cxn modelId="{D368E969-A366-4625-9E57-DCA23CE03F7A}" type="presParOf" srcId="{32528CED-258E-4582-A5CE-C5B0879EFB66}" destId="{588A1651-1BC9-41F4-BADE-1200F5913305}" srcOrd="2" destOrd="0" presId="urn:microsoft.com/office/officeart/2018/2/layout/IconCircleList"/>
    <dgm:cxn modelId="{40F0FD39-0EE0-4015-8494-597211E79C2B}" type="presParOf" srcId="{32528CED-258E-4582-A5CE-C5B0879EFB66}" destId="{59F895A2-C3C6-41D3-98AB-9DC952330F9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81FA614-AD60-476A-BB98-B58DA57CF28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865EC33-5534-4CEB-91EA-7DCFF59D8514}">
      <dgm:prSet/>
      <dgm:spPr/>
      <dgm:t>
        <a:bodyPr/>
        <a:lstStyle/>
        <a:p>
          <a:pPr>
            <a:lnSpc>
              <a:spcPct val="100000"/>
            </a:lnSpc>
          </a:pPr>
          <a:r>
            <a:rPr lang="en-US" b="1" i="0" baseline="0"/>
            <a:t>Definition:</a:t>
          </a:r>
          <a:r>
            <a:rPr lang="en-US" b="0" i="0" baseline="0"/>
            <a:t> Dividing the time series into a training set (historical data) and a test set (future data) to evaluate model performance.</a:t>
          </a:r>
          <a:endParaRPr lang="en-US"/>
        </a:p>
      </dgm:t>
    </dgm:pt>
    <dgm:pt modelId="{38340F23-1AF1-4C40-A0C8-254E1C583744}" type="parTrans" cxnId="{1279BA51-2F16-45D3-BDF5-99C5B1011254}">
      <dgm:prSet/>
      <dgm:spPr/>
      <dgm:t>
        <a:bodyPr/>
        <a:lstStyle/>
        <a:p>
          <a:endParaRPr lang="en-US"/>
        </a:p>
      </dgm:t>
    </dgm:pt>
    <dgm:pt modelId="{B3285030-E1AA-40BF-81F7-3967301BEF55}" type="sibTrans" cxnId="{1279BA51-2F16-45D3-BDF5-99C5B1011254}">
      <dgm:prSet/>
      <dgm:spPr/>
      <dgm:t>
        <a:bodyPr/>
        <a:lstStyle/>
        <a:p>
          <a:pPr>
            <a:lnSpc>
              <a:spcPct val="100000"/>
            </a:lnSpc>
          </a:pPr>
          <a:endParaRPr lang="en-US"/>
        </a:p>
      </dgm:t>
    </dgm:pt>
    <dgm:pt modelId="{3211F18C-1487-45FC-9EC8-E45ED7007842}">
      <dgm:prSet/>
      <dgm:spPr/>
      <dgm:t>
        <a:bodyPr/>
        <a:lstStyle/>
        <a:p>
          <a:pPr>
            <a:lnSpc>
              <a:spcPct val="100000"/>
            </a:lnSpc>
          </a:pPr>
          <a:r>
            <a:rPr lang="en-US" b="1" i="0" baseline="0"/>
            <a:t>Key Considerations:</a:t>
          </a:r>
          <a:endParaRPr lang="en-US"/>
        </a:p>
      </dgm:t>
    </dgm:pt>
    <dgm:pt modelId="{93580769-E4B9-43AE-B779-6908E10B100A}" type="parTrans" cxnId="{398C2AE4-53CD-49BE-AC13-01BB006C15E8}">
      <dgm:prSet/>
      <dgm:spPr/>
      <dgm:t>
        <a:bodyPr/>
        <a:lstStyle/>
        <a:p>
          <a:endParaRPr lang="en-US"/>
        </a:p>
      </dgm:t>
    </dgm:pt>
    <dgm:pt modelId="{3CED4AC2-534A-4EB6-AE51-F39C70E2CD45}" type="sibTrans" cxnId="{398C2AE4-53CD-49BE-AC13-01BB006C15E8}">
      <dgm:prSet/>
      <dgm:spPr/>
      <dgm:t>
        <a:bodyPr/>
        <a:lstStyle/>
        <a:p>
          <a:pPr>
            <a:lnSpc>
              <a:spcPct val="100000"/>
            </a:lnSpc>
          </a:pPr>
          <a:endParaRPr lang="en-US"/>
        </a:p>
      </dgm:t>
    </dgm:pt>
    <dgm:pt modelId="{C38D7080-AB68-48F1-B7C3-CD548BB8FEB3}">
      <dgm:prSet/>
      <dgm:spPr/>
      <dgm:t>
        <a:bodyPr/>
        <a:lstStyle/>
        <a:p>
          <a:pPr>
            <a:lnSpc>
              <a:spcPct val="100000"/>
            </a:lnSpc>
          </a:pPr>
          <a:r>
            <a:rPr lang="en-US" b="0" i="0" baseline="0"/>
            <a:t>Time order must be preserved (no shuffling).</a:t>
          </a:r>
          <a:endParaRPr lang="en-US"/>
        </a:p>
      </dgm:t>
    </dgm:pt>
    <dgm:pt modelId="{D3D34A05-33D7-46E5-82CB-27F19C083117}" type="parTrans" cxnId="{9638951F-D756-4D57-BBCE-84779DB32E7D}">
      <dgm:prSet/>
      <dgm:spPr/>
      <dgm:t>
        <a:bodyPr/>
        <a:lstStyle/>
        <a:p>
          <a:endParaRPr lang="en-US"/>
        </a:p>
      </dgm:t>
    </dgm:pt>
    <dgm:pt modelId="{A2D6A1B8-DB73-4568-8F3B-8729CE27B2F0}" type="sibTrans" cxnId="{9638951F-D756-4D57-BBCE-84779DB32E7D}">
      <dgm:prSet/>
      <dgm:spPr/>
      <dgm:t>
        <a:bodyPr/>
        <a:lstStyle/>
        <a:p>
          <a:pPr>
            <a:lnSpc>
              <a:spcPct val="100000"/>
            </a:lnSpc>
          </a:pPr>
          <a:endParaRPr lang="en-US"/>
        </a:p>
      </dgm:t>
    </dgm:pt>
    <dgm:pt modelId="{746A3388-BB67-4DD1-99B1-0EBE75C592C1}">
      <dgm:prSet/>
      <dgm:spPr/>
      <dgm:t>
        <a:bodyPr/>
        <a:lstStyle/>
        <a:p>
          <a:pPr>
            <a:lnSpc>
              <a:spcPct val="100000"/>
            </a:lnSpc>
          </a:pPr>
          <a:r>
            <a:rPr lang="en-US" b="0" i="0" baseline="0"/>
            <a:t>Common splits: 70–80% training and 20–30% testing.</a:t>
          </a:r>
          <a:endParaRPr lang="en-US"/>
        </a:p>
      </dgm:t>
    </dgm:pt>
    <dgm:pt modelId="{1D706BAE-651F-4632-862A-1FAD6BF2C449}" type="parTrans" cxnId="{F3D6066A-99F8-4442-A4CA-B3ABA2777F51}">
      <dgm:prSet/>
      <dgm:spPr/>
      <dgm:t>
        <a:bodyPr/>
        <a:lstStyle/>
        <a:p>
          <a:endParaRPr lang="en-US"/>
        </a:p>
      </dgm:t>
    </dgm:pt>
    <dgm:pt modelId="{325DFFB0-0A7B-471C-9074-9892D1FA4E8F}" type="sibTrans" cxnId="{F3D6066A-99F8-4442-A4CA-B3ABA2777F51}">
      <dgm:prSet/>
      <dgm:spPr/>
      <dgm:t>
        <a:bodyPr/>
        <a:lstStyle/>
        <a:p>
          <a:pPr>
            <a:lnSpc>
              <a:spcPct val="100000"/>
            </a:lnSpc>
          </a:pPr>
          <a:endParaRPr lang="en-US"/>
        </a:p>
      </dgm:t>
    </dgm:pt>
    <dgm:pt modelId="{A35E4DFE-ACD3-43DC-84F9-076ABDD74D1F}">
      <dgm:prSet/>
      <dgm:spPr/>
      <dgm:t>
        <a:bodyPr/>
        <a:lstStyle/>
        <a:p>
          <a:pPr>
            <a:lnSpc>
              <a:spcPct val="100000"/>
            </a:lnSpc>
          </a:pPr>
          <a:r>
            <a:rPr lang="en-US" b="1" i="0" baseline="0"/>
            <a:t>Purpose:</a:t>
          </a:r>
          <a:r>
            <a:rPr lang="en-US" b="0" i="0" baseline="0"/>
            <a:t> Ensures that forecasts are evaluated on unseen data. </a:t>
          </a:r>
          <a:endParaRPr lang="en-US"/>
        </a:p>
      </dgm:t>
    </dgm:pt>
    <dgm:pt modelId="{F3B25785-04A5-4E04-B43B-48957B970007}" type="parTrans" cxnId="{47C94424-120A-4F09-9D53-B2DB20450333}">
      <dgm:prSet/>
      <dgm:spPr/>
      <dgm:t>
        <a:bodyPr/>
        <a:lstStyle/>
        <a:p>
          <a:endParaRPr lang="en-US"/>
        </a:p>
      </dgm:t>
    </dgm:pt>
    <dgm:pt modelId="{AF6EE8AB-8F12-45C2-A223-4B45A2CB0CE2}" type="sibTrans" cxnId="{47C94424-120A-4F09-9D53-B2DB20450333}">
      <dgm:prSet/>
      <dgm:spPr/>
      <dgm:t>
        <a:bodyPr/>
        <a:lstStyle/>
        <a:p>
          <a:endParaRPr lang="en-US"/>
        </a:p>
      </dgm:t>
    </dgm:pt>
    <dgm:pt modelId="{2A70E818-9308-4D7E-9314-C5604ADD016E}" type="pres">
      <dgm:prSet presAssocID="{781FA614-AD60-476A-BB98-B58DA57CF283}" presName="root" presStyleCnt="0">
        <dgm:presLayoutVars>
          <dgm:dir/>
          <dgm:resizeHandles val="exact"/>
        </dgm:presLayoutVars>
      </dgm:prSet>
      <dgm:spPr/>
    </dgm:pt>
    <dgm:pt modelId="{C92B0A37-E6A6-4C51-A36C-2309DBC5452A}" type="pres">
      <dgm:prSet presAssocID="{781FA614-AD60-476A-BB98-B58DA57CF283}" presName="container" presStyleCnt="0">
        <dgm:presLayoutVars>
          <dgm:dir/>
          <dgm:resizeHandles val="exact"/>
        </dgm:presLayoutVars>
      </dgm:prSet>
      <dgm:spPr/>
    </dgm:pt>
    <dgm:pt modelId="{C379F1B7-5474-4A88-BA2E-694DD99393B9}" type="pres">
      <dgm:prSet presAssocID="{3865EC33-5534-4CEB-91EA-7DCFF59D8514}" presName="compNode" presStyleCnt="0"/>
      <dgm:spPr/>
    </dgm:pt>
    <dgm:pt modelId="{EEA1000D-7B5C-4AB3-9527-D32E2D6B742B}" type="pres">
      <dgm:prSet presAssocID="{3865EC33-5534-4CEB-91EA-7DCFF59D8514}" presName="iconBgRect" presStyleLbl="bgShp" presStyleIdx="0" presStyleCnt="5"/>
      <dgm:spPr/>
    </dgm:pt>
    <dgm:pt modelId="{B30855CF-A50C-469F-A7B6-E65B24134824}" type="pres">
      <dgm:prSet presAssocID="{3865EC33-5534-4CEB-91EA-7DCFF59D851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402E297-7149-4C03-A09C-4C3F13EE1229}" type="pres">
      <dgm:prSet presAssocID="{3865EC33-5534-4CEB-91EA-7DCFF59D8514}" presName="spaceRect" presStyleCnt="0"/>
      <dgm:spPr/>
    </dgm:pt>
    <dgm:pt modelId="{BA59B482-2057-40F5-82AB-4682CDD4780F}" type="pres">
      <dgm:prSet presAssocID="{3865EC33-5534-4CEB-91EA-7DCFF59D8514}" presName="textRect" presStyleLbl="revTx" presStyleIdx="0" presStyleCnt="5">
        <dgm:presLayoutVars>
          <dgm:chMax val="1"/>
          <dgm:chPref val="1"/>
        </dgm:presLayoutVars>
      </dgm:prSet>
      <dgm:spPr/>
    </dgm:pt>
    <dgm:pt modelId="{7C1989A1-E94D-4C7F-B989-7CA43B03E98D}" type="pres">
      <dgm:prSet presAssocID="{B3285030-E1AA-40BF-81F7-3967301BEF55}" presName="sibTrans" presStyleLbl="sibTrans2D1" presStyleIdx="0" presStyleCnt="0"/>
      <dgm:spPr/>
    </dgm:pt>
    <dgm:pt modelId="{FE5F051E-9170-45FF-B19B-94E13A72A5B8}" type="pres">
      <dgm:prSet presAssocID="{3211F18C-1487-45FC-9EC8-E45ED7007842}" presName="compNode" presStyleCnt="0"/>
      <dgm:spPr/>
    </dgm:pt>
    <dgm:pt modelId="{48EF143C-3F6E-4301-9468-A866EB9909CA}" type="pres">
      <dgm:prSet presAssocID="{3211F18C-1487-45FC-9EC8-E45ED7007842}" presName="iconBgRect" presStyleLbl="bgShp" presStyleIdx="1" presStyleCnt="5"/>
      <dgm:spPr/>
    </dgm:pt>
    <dgm:pt modelId="{7D33EB97-28FD-4614-A925-77B806EC3260}" type="pres">
      <dgm:prSet presAssocID="{3211F18C-1487-45FC-9EC8-E45ED700784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ey"/>
        </a:ext>
      </dgm:extLst>
    </dgm:pt>
    <dgm:pt modelId="{0064415C-96CD-4E51-A84D-80C3E3675055}" type="pres">
      <dgm:prSet presAssocID="{3211F18C-1487-45FC-9EC8-E45ED7007842}" presName="spaceRect" presStyleCnt="0"/>
      <dgm:spPr/>
    </dgm:pt>
    <dgm:pt modelId="{AB7D2BA4-FFF8-4615-A941-FF5CFB548FC3}" type="pres">
      <dgm:prSet presAssocID="{3211F18C-1487-45FC-9EC8-E45ED7007842}" presName="textRect" presStyleLbl="revTx" presStyleIdx="1" presStyleCnt="5">
        <dgm:presLayoutVars>
          <dgm:chMax val="1"/>
          <dgm:chPref val="1"/>
        </dgm:presLayoutVars>
      </dgm:prSet>
      <dgm:spPr/>
    </dgm:pt>
    <dgm:pt modelId="{6E22F3E5-C80B-4900-923F-F7417285848F}" type="pres">
      <dgm:prSet presAssocID="{3CED4AC2-534A-4EB6-AE51-F39C70E2CD45}" presName="sibTrans" presStyleLbl="sibTrans2D1" presStyleIdx="0" presStyleCnt="0"/>
      <dgm:spPr/>
    </dgm:pt>
    <dgm:pt modelId="{63A05D03-7B9B-4EB2-BE29-45F97ED61EC8}" type="pres">
      <dgm:prSet presAssocID="{C38D7080-AB68-48F1-B7C3-CD548BB8FEB3}" presName="compNode" presStyleCnt="0"/>
      <dgm:spPr/>
    </dgm:pt>
    <dgm:pt modelId="{04AD8EF6-AE8B-48FA-A0F4-C8A6332653FB}" type="pres">
      <dgm:prSet presAssocID="{C38D7080-AB68-48F1-B7C3-CD548BB8FEB3}" presName="iconBgRect" presStyleLbl="bgShp" presStyleIdx="2" presStyleCnt="5"/>
      <dgm:spPr/>
    </dgm:pt>
    <dgm:pt modelId="{8A3EDF54-1A57-4614-80AC-EF4CA7FBEBC0}" type="pres">
      <dgm:prSet presAssocID="{C38D7080-AB68-48F1-B7C3-CD548BB8FEB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lle"/>
        </a:ext>
      </dgm:extLst>
    </dgm:pt>
    <dgm:pt modelId="{30ED847B-4850-40B8-A899-72D8ADFBAB67}" type="pres">
      <dgm:prSet presAssocID="{C38D7080-AB68-48F1-B7C3-CD548BB8FEB3}" presName="spaceRect" presStyleCnt="0"/>
      <dgm:spPr/>
    </dgm:pt>
    <dgm:pt modelId="{A778A4DE-9675-4507-ACD5-4A2039DB4228}" type="pres">
      <dgm:prSet presAssocID="{C38D7080-AB68-48F1-B7C3-CD548BB8FEB3}" presName="textRect" presStyleLbl="revTx" presStyleIdx="2" presStyleCnt="5">
        <dgm:presLayoutVars>
          <dgm:chMax val="1"/>
          <dgm:chPref val="1"/>
        </dgm:presLayoutVars>
      </dgm:prSet>
      <dgm:spPr/>
    </dgm:pt>
    <dgm:pt modelId="{319CD7DE-7D77-4AC7-8512-A4B882BA2357}" type="pres">
      <dgm:prSet presAssocID="{A2D6A1B8-DB73-4568-8F3B-8729CE27B2F0}" presName="sibTrans" presStyleLbl="sibTrans2D1" presStyleIdx="0" presStyleCnt="0"/>
      <dgm:spPr/>
    </dgm:pt>
    <dgm:pt modelId="{1334089D-85DB-4502-A707-2AA6E09CDA16}" type="pres">
      <dgm:prSet presAssocID="{746A3388-BB67-4DD1-99B1-0EBE75C592C1}" presName="compNode" presStyleCnt="0"/>
      <dgm:spPr/>
    </dgm:pt>
    <dgm:pt modelId="{C82F4764-EE64-41EA-B113-CCF3291D7339}" type="pres">
      <dgm:prSet presAssocID="{746A3388-BB67-4DD1-99B1-0EBE75C592C1}" presName="iconBgRect" presStyleLbl="bgShp" presStyleIdx="3" presStyleCnt="5"/>
      <dgm:spPr/>
    </dgm:pt>
    <dgm:pt modelId="{09CEBC41-BC59-4A0B-BF6D-696B9D6A8B8D}" type="pres">
      <dgm:prSet presAssocID="{746A3388-BB67-4DD1-99B1-0EBE75C592C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CC5E300B-377F-4B4C-90C6-12D407964754}" type="pres">
      <dgm:prSet presAssocID="{746A3388-BB67-4DD1-99B1-0EBE75C592C1}" presName="spaceRect" presStyleCnt="0"/>
      <dgm:spPr/>
    </dgm:pt>
    <dgm:pt modelId="{BE25D787-0B63-4B8C-BC44-654B257FE01E}" type="pres">
      <dgm:prSet presAssocID="{746A3388-BB67-4DD1-99B1-0EBE75C592C1}" presName="textRect" presStyleLbl="revTx" presStyleIdx="3" presStyleCnt="5">
        <dgm:presLayoutVars>
          <dgm:chMax val="1"/>
          <dgm:chPref val="1"/>
        </dgm:presLayoutVars>
      </dgm:prSet>
      <dgm:spPr/>
    </dgm:pt>
    <dgm:pt modelId="{04B8B88B-A8DC-4140-8ED1-B332E023F82A}" type="pres">
      <dgm:prSet presAssocID="{325DFFB0-0A7B-471C-9074-9892D1FA4E8F}" presName="sibTrans" presStyleLbl="sibTrans2D1" presStyleIdx="0" presStyleCnt="0"/>
      <dgm:spPr/>
    </dgm:pt>
    <dgm:pt modelId="{8A3C0BC2-7E2B-4AC2-887F-4C83F098F23B}" type="pres">
      <dgm:prSet presAssocID="{A35E4DFE-ACD3-43DC-84F9-076ABDD74D1F}" presName="compNode" presStyleCnt="0"/>
      <dgm:spPr/>
    </dgm:pt>
    <dgm:pt modelId="{324A3E47-7EF2-432D-A624-825DA29AAF31}" type="pres">
      <dgm:prSet presAssocID="{A35E4DFE-ACD3-43DC-84F9-076ABDD74D1F}" presName="iconBgRect" presStyleLbl="bgShp" presStyleIdx="4" presStyleCnt="5"/>
      <dgm:spPr/>
    </dgm:pt>
    <dgm:pt modelId="{30FA1346-5573-4FFB-95FF-F636EE66FC12}" type="pres">
      <dgm:prSet presAssocID="{A35E4DFE-ACD3-43DC-84F9-076ABDD74D1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Optical disc"/>
        </a:ext>
      </dgm:extLst>
    </dgm:pt>
    <dgm:pt modelId="{96FF0970-1153-46F6-9DEF-A72117B80934}" type="pres">
      <dgm:prSet presAssocID="{A35E4DFE-ACD3-43DC-84F9-076ABDD74D1F}" presName="spaceRect" presStyleCnt="0"/>
      <dgm:spPr/>
    </dgm:pt>
    <dgm:pt modelId="{47980E53-00C0-4764-A688-F979008A26F1}" type="pres">
      <dgm:prSet presAssocID="{A35E4DFE-ACD3-43DC-84F9-076ABDD74D1F}" presName="textRect" presStyleLbl="revTx" presStyleIdx="4" presStyleCnt="5">
        <dgm:presLayoutVars>
          <dgm:chMax val="1"/>
          <dgm:chPref val="1"/>
        </dgm:presLayoutVars>
      </dgm:prSet>
      <dgm:spPr/>
    </dgm:pt>
  </dgm:ptLst>
  <dgm:cxnLst>
    <dgm:cxn modelId="{D39AEE17-7C7F-461A-95AA-285A350B0DD1}" type="presOf" srcId="{3211F18C-1487-45FC-9EC8-E45ED7007842}" destId="{AB7D2BA4-FFF8-4615-A941-FF5CFB548FC3}" srcOrd="0" destOrd="0" presId="urn:microsoft.com/office/officeart/2018/2/layout/IconCircleList"/>
    <dgm:cxn modelId="{9638951F-D756-4D57-BBCE-84779DB32E7D}" srcId="{781FA614-AD60-476A-BB98-B58DA57CF283}" destId="{C38D7080-AB68-48F1-B7C3-CD548BB8FEB3}" srcOrd="2" destOrd="0" parTransId="{D3D34A05-33D7-46E5-82CB-27F19C083117}" sibTransId="{A2D6A1B8-DB73-4568-8F3B-8729CE27B2F0}"/>
    <dgm:cxn modelId="{47C94424-120A-4F09-9D53-B2DB20450333}" srcId="{781FA614-AD60-476A-BB98-B58DA57CF283}" destId="{A35E4DFE-ACD3-43DC-84F9-076ABDD74D1F}" srcOrd="4" destOrd="0" parTransId="{F3B25785-04A5-4E04-B43B-48957B970007}" sibTransId="{AF6EE8AB-8F12-45C2-A223-4B45A2CB0CE2}"/>
    <dgm:cxn modelId="{01C1D12F-48CA-4838-9BF6-E1E1736CBDD9}" type="presOf" srcId="{781FA614-AD60-476A-BB98-B58DA57CF283}" destId="{2A70E818-9308-4D7E-9314-C5604ADD016E}" srcOrd="0" destOrd="0" presId="urn:microsoft.com/office/officeart/2018/2/layout/IconCircleList"/>
    <dgm:cxn modelId="{A5892F32-5668-4CB9-A02C-12479AF8CB1B}" type="presOf" srcId="{3CED4AC2-534A-4EB6-AE51-F39C70E2CD45}" destId="{6E22F3E5-C80B-4900-923F-F7417285848F}" srcOrd="0" destOrd="0" presId="urn:microsoft.com/office/officeart/2018/2/layout/IconCircleList"/>
    <dgm:cxn modelId="{60C8EB36-B202-47D8-912F-2D5971CD9014}" type="presOf" srcId="{A35E4DFE-ACD3-43DC-84F9-076ABDD74D1F}" destId="{47980E53-00C0-4764-A688-F979008A26F1}" srcOrd="0" destOrd="0" presId="urn:microsoft.com/office/officeart/2018/2/layout/IconCircleList"/>
    <dgm:cxn modelId="{F3D6066A-99F8-4442-A4CA-B3ABA2777F51}" srcId="{781FA614-AD60-476A-BB98-B58DA57CF283}" destId="{746A3388-BB67-4DD1-99B1-0EBE75C592C1}" srcOrd="3" destOrd="0" parTransId="{1D706BAE-651F-4632-862A-1FAD6BF2C449}" sibTransId="{325DFFB0-0A7B-471C-9074-9892D1FA4E8F}"/>
    <dgm:cxn modelId="{1DF56B4E-9CF4-49DD-BFC5-CE62D70C4D68}" type="presOf" srcId="{C38D7080-AB68-48F1-B7C3-CD548BB8FEB3}" destId="{A778A4DE-9675-4507-ACD5-4A2039DB4228}" srcOrd="0" destOrd="0" presId="urn:microsoft.com/office/officeart/2018/2/layout/IconCircleList"/>
    <dgm:cxn modelId="{1279BA51-2F16-45D3-BDF5-99C5B1011254}" srcId="{781FA614-AD60-476A-BB98-B58DA57CF283}" destId="{3865EC33-5534-4CEB-91EA-7DCFF59D8514}" srcOrd="0" destOrd="0" parTransId="{38340F23-1AF1-4C40-A0C8-254E1C583744}" sibTransId="{B3285030-E1AA-40BF-81F7-3967301BEF55}"/>
    <dgm:cxn modelId="{8F75D780-6521-49E2-8317-2A005671FAB9}" type="presOf" srcId="{B3285030-E1AA-40BF-81F7-3967301BEF55}" destId="{7C1989A1-E94D-4C7F-B989-7CA43B03E98D}" srcOrd="0" destOrd="0" presId="urn:microsoft.com/office/officeart/2018/2/layout/IconCircleList"/>
    <dgm:cxn modelId="{2E81A4D9-E8A5-4379-A82B-32D0A6CEF18D}" type="presOf" srcId="{325DFFB0-0A7B-471C-9074-9892D1FA4E8F}" destId="{04B8B88B-A8DC-4140-8ED1-B332E023F82A}" srcOrd="0" destOrd="0" presId="urn:microsoft.com/office/officeart/2018/2/layout/IconCircleList"/>
    <dgm:cxn modelId="{398C2AE4-53CD-49BE-AC13-01BB006C15E8}" srcId="{781FA614-AD60-476A-BB98-B58DA57CF283}" destId="{3211F18C-1487-45FC-9EC8-E45ED7007842}" srcOrd="1" destOrd="0" parTransId="{93580769-E4B9-43AE-B779-6908E10B100A}" sibTransId="{3CED4AC2-534A-4EB6-AE51-F39C70E2CD45}"/>
    <dgm:cxn modelId="{24EFACF4-4548-432E-A69F-BFB5CA1C6C76}" type="presOf" srcId="{A2D6A1B8-DB73-4568-8F3B-8729CE27B2F0}" destId="{319CD7DE-7D77-4AC7-8512-A4B882BA2357}" srcOrd="0" destOrd="0" presId="urn:microsoft.com/office/officeart/2018/2/layout/IconCircleList"/>
    <dgm:cxn modelId="{0AEB17F5-E48D-4AA1-AFED-89A70DA07F52}" type="presOf" srcId="{746A3388-BB67-4DD1-99B1-0EBE75C592C1}" destId="{BE25D787-0B63-4B8C-BC44-654B257FE01E}" srcOrd="0" destOrd="0" presId="urn:microsoft.com/office/officeart/2018/2/layout/IconCircleList"/>
    <dgm:cxn modelId="{058683FD-1CD5-4D33-885C-2AA6143CE209}" type="presOf" srcId="{3865EC33-5534-4CEB-91EA-7DCFF59D8514}" destId="{BA59B482-2057-40F5-82AB-4682CDD4780F}" srcOrd="0" destOrd="0" presId="urn:microsoft.com/office/officeart/2018/2/layout/IconCircleList"/>
    <dgm:cxn modelId="{CD176D16-13A7-4D5E-AC9F-1EA2FE39052A}" type="presParOf" srcId="{2A70E818-9308-4D7E-9314-C5604ADD016E}" destId="{C92B0A37-E6A6-4C51-A36C-2309DBC5452A}" srcOrd="0" destOrd="0" presId="urn:microsoft.com/office/officeart/2018/2/layout/IconCircleList"/>
    <dgm:cxn modelId="{9293C55E-67C8-4388-8BD9-1034B62FB566}" type="presParOf" srcId="{C92B0A37-E6A6-4C51-A36C-2309DBC5452A}" destId="{C379F1B7-5474-4A88-BA2E-694DD99393B9}" srcOrd="0" destOrd="0" presId="urn:microsoft.com/office/officeart/2018/2/layout/IconCircleList"/>
    <dgm:cxn modelId="{B203C0E7-1A9B-412A-B458-554680DA5699}" type="presParOf" srcId="{C379F1B7-5474-4A88-BA2E-694DD99393B9}" destId="{EEA1000D-7B5C-4AB3-9527-D32E2D6B742B}" srcOrd="0" destOrd="0" presId="urn:microsoft.com/office/officeart/2018/2/layout/IconCircleList"/>
    <dgm:cxn modelId="{21222E9C-3953-42F6-9ADB-708C573DCE9F}" type="presParOf" srcId="{C379F1B7-5474-4A88-BA2E-694DD99393B9}" destId="{B30855CF-A50C-469F-A7B6-E65B24134824}" srcOrd="1" destOrd="0" presId="urn:microsoft.com/office/officeart/2018/2/layout/IconCircleList"/>
    <dgm:cxn modelId="{64B30DC7-1802-4F1F-AC18-69DB68F6D778}" type="presParOf" srcId="{C379F1B7-5474-4A88-BA2E-694DD99393B9}" destId="{3402E297-7149-4C03-A09C-4C3F13EE1229}" srcOrd="2" destOrd="0" presId="urn:microsoft.com/office/officeart/2018/2/layout/IconCircleList"/>
    <dgm:cxn modelId="{E826479F-9B7D-46CF-AF88-32B3DDE5B827}" type="presParOf" srcId="{C379F1B7-5474-4A88-BA2E-694DD99393B9}" destId="{BA59B482-2057-40F5-82AB-4682CDD4780F}" srcOrd="3" destOrd="0" presId="urn:microsoft.com/office/officeart/2018/2/layout/IconCircleList"/>
    <dgm:cxn modelId="{F7BBD599-5FEA-4B4A-A774-53B8F0BCFF57}" type="presParOf" srcId="{C92B0A37-E6A6-4C51-A36C-2309DBC5452A}" destId="{7C1989A1-E94D-4C7F-B989-7CA43B03E98D}" srcOrd="1" destOrd="0" presId="urn:microsoft.com/office/officeart/2018/2/layout/IconCircleList"/>
    <dgm:cxn modelId="{7FCBFC77-ACF4-4D22-8516-94AAF0E8523A}" type="presParOf" srcId="{C92B0A37-E6A6-4C51-A36C-2309DBC5452A}" destId="{FE5F051E-9170-45FF-B19B-94E13A72A5B8}" srcOrd="2" destOrd="0" presId="urn:microsoft.com/office/officeart/2018/2/layout/IconCircleList"/>
    <dgm:cxn modelId="{9BB0498C-E301-4345-9FF8-10026419CAD9}" type="presParOf" srcId="{FE5F051E-9170-45FF-B19B-94E13A72A5B8}" destId="{48EF143C-3F6E-4301-9468-A866EB9909CA}" srcOrd="0" destOrd="0" presId="urn:microsoft.com/office/officeart/2018/2/layout/IconCircleList"/>
    <dgm:cxn modelId="{E4CD0FAE-1748-41CD-85B2-F0F5CAA27EE9}" type="presParOf" srcId="{FE5F051E-9170-45FF-B19B-94E13A72A5B8}" destId="{7D33EB97-28FD-4614-A925-77B806EC3260}" srcOrd="1" destOrd="0" presId="urn:microsoft.com/office/officeart/2018/2/layout/IconCircleList"/>
    <dgm:cxn modelId="{9EF74944-EFAD-4689-9FE2-943D5944A69F}" type="presParOf" srcId="{FE5F051E-9170-45FF-B19B-94E13A72A5B8}" destId="{0064415C-96CD-4E51-A84D-80C3E3675055}" srcOrd="2" destOrd="0" presId="urn:microsoft.com/office/officeart/2018/2/layout/IconCircleList"/>
    <dgm:cxn modelId="{46592F38-DC00-4FD6-B9AE-6DC004D0D4E3}" type="presParOf" srcId="{FE5F051E-9170-45FF-B19B-94E13A72A5B8}" destId="{AB7D2BA4-FFF8-4615-A941-FF5CFB548FC3}" srcOrd="3" destOrd="0" presId="urn:microsoft.com/office/officeart/2018/2/layout/IconCircleList"/>
    <dgm:cxn modelId="{DE94B82F-CC8D-495A-BDA8-CC0188E47DC6}" type="presParOf" srcId="{C92B0A37-E6A6-4C51-A36C-2309DBC5452A}" destId="{6E22F3E5-C80B-4900-923F-F7417285848F}" srcOrd="3" destOrd="0" presId="urn:microsoft.com/office/officeart/2018/2/layout/IconCircleList"/>
    <dgm:cxn modelId="{2BD881AA-C097-40B7-9886-A1EB8525E94F}" type="presParOf" srcId="{C92B0A37-E6A6-4C51-A36C-2309DBC5452A}" destId="{63A05D03-7B9B-4EB2-BE29-45F97ED61EC8}" srcOrd="4" destOrd="0" presId="urn:microsoft.com/office/officeart/2018/2/layout/IconCircleList"/>
    <dgm:cxn modelId="{F8524744-1FF9-4211-B1BA-A2500E3A5F1A}" type="presParOf" srcId="{63A05D03-7B9B-4EB2-BE29-45F97ED61EC8}" destId="{04AD8EF6-AE8B-48FA-A0F4-C8A6332653FB}" srcOrd="0" destOrd="0" presId="urn:microsoft.com/office/officeart/2018/2/layout/IconCircleList"/>
    <dgm:cxn modelId="{BC04D4F8-CEB7-47A4-9B2D-AE7C146C85BC}" type="presParOf" srcId="{63A05D03-7B9B-4EB2-BE29-45F97ED61EC8}" destId="{8A3EDF54-1A57-4614-80AC-EF4CA7FBEBC0}" srcOrd="1" destOrd="0" presId="urn:microsoft.com/office/officeart/2018/2/layout/IconCircleList"/>
    <dgm:cxn modelId="{D0ED74F7-EAB6-4BA1-AFA9-6B0855EFD91D}" type="presParOf" srcId="{63A05D03-7B9B-4EB2-BE29-45F97ED61EC8}" destId="{30ED847B-4850-40B8-A899-72D8ADFBAB67}" srcOrd="2" destOrd="0" presId="urn:microsoft.com/office/officeart/2018/2/layout/IconCircleList"/>
    <dgm:cxn modelId="{80653FC6-B5AB-4C2B-A524-78AC6BC789BA}" type="presParOf" srcId="{63A05D03-7B9B-4EB2-BE29-45F97ED61EC8}" destId="{A778A4DE-9675-4507-ACD5-4A2039DB4228}" srcOrd="3" destOrd="0" presId="urn:microsoft.com/office/officeart/2018/2/layout/IconCircleList"/>
    <dgm:cxn modelId="{7FD4B3F9-83CA-407B-9AFE-9E5561103863}" type="presParOf" srcId="{C92B0A37-E6A6-4C51-A36C-2309DBC5452A}" destId="{319CD7DE-7D77-4AC7-8512-A4B882BA2357}" srcOrd="5" destOrd="0" presId="urn:microsoft.com/office/officeart/2018/2/layout/IconCircleList"/>
    <dgm:cxn modelId="{46CCA6D1-20BE-4DFF-A2CE-CB55183173D4}" type="presParOf" srcId="{C92B0A37-E6A6-4C51-A36C-2309DBC5452A}" destId="{1334089D-85DB-4502-A707-2AA6E09CDA16}" srcOrd="6" destOrd="0" presId="urn:microsoft.com/office/officeart/2018/2/layout/IconCircleList"/>
    <dgm:cxn modelId="{B0C9BA1E-5633-4C3F-BBED-60DC02F5D3B2}" type="presParOf" srcId="{1334089D-85DB-4502-A707-2AA6E09CDA16}" destId="{C82F4764-EE64-41EA-B113-CCF3291D7339}" srcOrd="0" destOrd="0" presId="urn:microsoft.com/office/officeart/2018/2/layout/IconCircleList"/>
    <dgm:cxn modelId="{64F34C0D-5235-473B-8180-CC667A1D52BD}" type="presParOf" srcId="{1334089D-85DB-4502-A707-2AA6E09CDA16}" destId="{09CEBC41-BC59-4A0B-BF6D-696B9D6A8B8D}" srcOrd="1" destOrd="0" presId="urn:microsoft.com/office/officeart/2018/2/layout/IconCircleList"/>
    <dgm:cxn modelId="{6C9AE3DE-3AF3-4AF5-A1D8-CA66CFB4EB69}" type="presParOf" srcId="{1334089D-85DB-4502-A707-2AA6E09CDA16}" destId="{CC5E300B-377F-4B4C-90C6-12D407964754}" srcOrd="2" destOrd="0" presId="urn:microsoft.com/office/officeart/2018/2/layout/IconCircleList"/>
    <dgm:cxn modelId="{ECDBC6D6-7355-4E76-8F3E-5EB43E084D77}" type="presParOf" srcId="{1334089D-85DB-4502-A707-2AA6E09CDA16}" destId="{BE25D787-0B63-4B8C-BC44-654B257FE01E}" srcOrd="3" destOrd="0" presId="urn:microsoft.com/office/officeart/2018/2/layout/IconCircleList"/>
    <dgm:cxn modelId="{4F068B9A-8A31-462A-8F3C-6C695359AF60}" type="presParOf" srcId="{C92B0A37-E6A6-4C51-A36C-2309DBC5452A}" destId="{04B8B88B-A8DC-4140-8ED1-B332E023F82A}" srcOrd="7" destOrd="0" presId="urn:microsoft.com/office/officeart/2018/2/layout/IconCircleList"/>
    <dgm:cxn modelId="{9717379D-03CB-4F4F-97BD-7994DB2937D0}" type="presParOf" srcId="{C92B0A37-E6A6-4C51-A36C-2309DBC5452A}" destId="{8A3C0BC2-7E2B-4AC2-887F-4C83F098F23B}" srcOrd="8" destOrd="0" presId="urn:microsoft.com/office/officeart/2018/2/layout/IconCircleList"/>
    <dgm:cxn modelId="{28D92CF7-18FF-4367-9D5E-20699F2C14C3}" type="presParOf" srcId="{8A3C0BC2-7E2B-4AC2-887F-4C83F098F23B}" destId="{324A3E47-7EF2-432D-A624-825DA29AAF31}" srcOrd="0" destOrd="0" presId="urn:microsoft.com/office/officeart/2018/2/layout/IconCircleList"/>
    <dgm:cxn modelId="{40030839-2C89-4AF0-8172-806181148B88}" type="presParOf" srcId="{8A3C0BC2-7E2B-4AC2-887F-4C83F098F23B}" destId="{30FA1346-5573-4FFB-95FF-F636EE66FC12}" srcOrd="1" destOrd="0" presId="urn:microsoft.com/office/officeart/2018/2/layout/IconCircleList"/>
    <dgm:cxn modelId="{151FEA6B-837E-4830-9ADD-66EFFAC3B210}" type="presParOf" srcId="{8A3C0BC2-7E2B-4AC2-887F-4C83F098F23B}" destId="{96FF0970-1153-46F6-9DEF-A72117B80934}" srcOrd="2" destOrd="0" presId="urn:microsoft.com/office/officeart/2018/2/layout/IconCircleList"/>
    <dgm:cxn modelId="{BF6D4D38-453F-4E06-B95C-250BDC2CA4CE}" type="presParOf" srcId="{8A3C0BC2-7E2B-4AC2-887F-4C83F098F23B}" destId="{47980E53-00C0-4764-A688-F979008A26F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4C6D073-5874-4C90-870C-612A4933C7D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B39F761-A1EC-4BBF-A6E4-186723E92D86}">
      <dgm:prSet/>
      <dgm:spPr/>
      <dgm:t>
        <a:bodyPr/>
        <a:lstStyle/>
        <a:p>
          <a:r>
            <a:rPr lang="en-US" b="1"/>
            <a:t>Steps:</a:t>
          </a:r>
          <a:endParaRPr lang="en-US"/>
        </a:p>
      </dgm:t>
    </dgm:pt>
    <dgm:pt modelId="{0F7EC310-521A-42F3-A418-B62D618A9444}" type="parTrans" cxnId="{A9113951-676B-4CB0-A49C-F10DF5AFF0A2}">
      <dgm:prSet/>
      <dgm:spPr/>
      <dgm:t>
        <a:bodyPr/>
        <a:lstStyle/>
        <a:p>
          <a:endParaRPr lang="en-US"/>
        </a:p>
      </dgm:t>
    </dgm:pt>
    <dgm:pt modelId="{920F0F8E-60F0-4B1C-A471-C2CAC0494AD2}" type="sibTrans" cxnId="{A9113951-676B-4CB0-A49C-F10DF5AFF0A2}">
      <dgm:prSet/>
      <dgm:spPr/>
      <dgm:t>
        <a:bodyPr/>
        <a:lstStyle/>
        <a:p>
          <a:endParaRPr lang="en-US"/>
        </a:p>
      </dgm:t>
    </dgm:pt>
    <dgm:pt modelId="{62D01279-A611-4468-9828-D05AC61B179C}">
      <dgm:prSet/>
      <dgm:spPr/>
      <dgm:t>
        <a:bodyPr/>
        <a:lstStyle/>
        <a:p>
          <a:r>
            <a:rPr lang="en-US"/>
            <a:t>Fit the ARIMA model to the training data.</a:t>
          </a:r>
        </a:p>
      </dgm:t>
    </dgm:pt>
    <dgm:pt modelId="{9144B9EE-D4ED-42A1-90C8-355735BFEA3F}" type="parTrans" cxnId="{DA8F0263-229A-483B-843F-9EE5A9307B5C}">
      <dgm:prSet/>
      <dgm:spPr/>
      <dgm:t>
        <a:bodyPr/>
        <a:lstStyle/>
        <a:p>
          <a:endParaRPr lang="en-US"/>
        </a:p>
      </dgm:t>
    </dgm:pt>
    <dgm:pt modelId="{BF7DDAE0-47BA-4875-934D-0E14CB2A6BD4}" type="sibTrans" cxnId="{DA8F0263-229A-483B-843F-9EE5A9307B5C}">
      <dgm:prSet/>
      <dgm:spPr/>
      <dgm:t>
        <a:bodyPr/>
        <a:lstStyle/>
        <a:p>
          <a:endParaRPr lang="en-US"/>
        </a:p>
      </dgm:t>
    </dgm:pt>
    <dgm:pt modelId="{9F7B0FBA-E2D4-453F-A1B3-22A7E27C877E}">
      <dgm:prSet/>
      <dgm:spPr/>
      <dgm:t>
        <a:bodyPr/>
        <a:lstStyle/>
        <a:p>
          <a:r>
            <a:rPr lang="en-US"/>
            <a:t>Generate forecasts for the test period.</a:t>
          </a:r>
        </a:p>
      </dgm:t>
    </dgm:pt>
    <dgm:pt modelId="{AFDF164C-1E66-4B84-8996-D563AAAE7544}" type="parTrans" cxnId="{4C337AFB-E1DA-4DFC-9C60-3DCFCB89E1DB}">
      <dgm:prSet/>
      <dgm:spPr/>
      <dgm:t>
        <a:bodyPr/>
        <a:lstStyle/>
        <a:p>
          <a:endParaRPr lang="en-US"/>
        </a:p>
      </dgm:t>
    </dgm:pt>
    <dgm:pt modelId="{792D732E-C2B2-4EFF-91BC-EF73752D156E}" type="sibTrans" cxnId="{4C337AFB-E1DA-4DFC-9C60-3DCFCB89E1DB}">
      <dgm:prSet/>
      <dgm:spPr/>
      <dgm:t>
        <a:bodyPr/>
        <a:lstStyle/>
        <a:p>
          <a:endParaRPr lang="en-US"/>
        </a:p>
      </dgm:t>
    </dgm:pt>
    <dgm:pt modelId="{162B4111-40D3-42FF-946E-50BAF1859F7E}">
      <dgm:prSet/>
      <dgm:spPr/>
      <dgm:t>
        <a:bodyPr/>
        <a:lstStyle/>
        <a:p>
          <a:r>
            <a:rPr lang="en-US"/>
            <a:t>Evaluate accuracy using metrics (MSE, RMSE, MAPE).</a:t>
          </a:r>
        </a:p>
      </dgm:t>
    </dgm:pt>
    <dgm:pt modelId="{75B25DB1-9BFE-40DC-86EE-FA89628C0677}" type="parTrans" cxnId="{B2AD8FF1-BCE9-414D-85E0-62887D9E63D9}">
      <dgm:prSet/>
      <dgm:spPr/>
      <dgm:t>
        <a:bodyPr/>
        <a:lstStyle/>
        <a:p>
          <a:endParaRPr lang="en-US"/>
        </a:p>
      </dgm:t>
    </dgm:pt>
    <dgm:pt modelId="{7BD740AB-EDAB-473C-8144-80660DC777F9}" type="sibTrans" cxnId="{B2AD8FF1-BCE9-414D-85E0-62887D9E63D9}">
      <dgm:prSet/>
      <dgm:spPr/>
      <dgm:t>
        <a:bodyPr/>
        <a:lstStyle/>
        <a:p>
          <a:endParaRPr lang="en-US"/>
        </a:p>
      </dgm:t>
    </dgm:pt>
    <dgm:pt modelId="{1E70A68E-31DE-4DEE-8684-18A91596E48F}" type="pres">
      <dgm:prSet presAssocID="{C4C6D073-5874-4C90-870C-612A4933C7DD}" presName="vert0" presStyleCnt="0">
        <dgm:presLayoutVars>
          <dgm:dir/>
          <dgm:animOne val="branch"/>
          <dgm:animLvl val="lvl"/>
        </dgm:presLayoutVars>
      </dgm:prSet>
      <dgm:spPr/>
    </dgm:pt>
    <dgm:pt modelId="{B3137CDF-C2F3-4960-997F-F693EF14B254}" type="pres">
      <dgm:prSet presAssocID="{AB39F761-A1EC-4BBF-A6E4-186723E92D86}" presName="thickLine" presStyleLbl="alignNode1" presStyleIdx="0" presStyleCnt="1"/>
      <dgm:spPr/>
    </dgm:pt>
    <dgm:pt modelId="{8EF0ABE7-271B-4BA7-AB04-CA90E1E6625A}" type="pres">
      <dgm:prSet presAssocID="{AB39F761-A1EC-4BBF-A6E4-186723E92D86}" presName="horz1" presStyleCnt="0"/>
      <dgm:spPr/>
    </dgm:pt>
    <dgm:pt modelId="{39C10CBD-E82D-41A9-AD91-E723709F4F81}" type="pres">
      <dgm:prSet presAssocID="{AB39F761-A1EC-4BBF-A6E4-186723E92D86}" presName="tx1" presStyleLbl="revTx" presStyleIdx="0" presStyleCnt="4"/>
      <dgm:spPr/>
    </dgm:pt>
    <dgm:pt modelId="{9212FA60-F7A0-408C-8887-3FAC3E2122FA}" type="pres">
      <dgm:prSet presAssocID="{AB39F761-A1EC-4BBF-A6E4-186723E92D86}" presName="vert1" presStyleCnt="0"/>
      <dgm:spPr/>
    </dgm:pt>
    <dgm:pt modelId="{E57CCAC0-E8E2-4A3E-A430-0E2FA12E6E02}" type="pres">
      <dgm:prSet presAssocID="{62D01279-A611-4468-9828-D05AC61B179C}" presName="vertSpace2a" presStyleCnt="0"/>
      <dgm:spPr/>
    </dgm:pt>
    <dgm:pt modelId="{5D494F9F-AD48-48FE-8D43-0FBBA60ED978}" type="pres">
      <dgm:prSet presAssocID="{62D01279-A611-4468-9828-D05AC61B179C}" presName="horz2" presStyleCnt="0"/>
      <dgm:spPr/>
    </dgm:pt>
    <dgm:pt modelId="{D90A68B1-2ED8-4700-8213-4FD5101E28DA}" type="pres">
      <dgm:prSet presAssocID="{62D01279-A611-4468-9828-D05AC61B179C}" presName="horzSpace2" presStyleCnt="0"/>
      <dgm:spPr/>
    </dgm:pt>
    <dgm:pt modelId="{F4B1A93C-3EFE-4903-8640-5CBA38F6678A}" type="pres">
      <dgm:prSet presAssocID="{62D01279-A611-4468-9828-D05AC61B179C}" presName="tx2" presStyleLbl="revTx" presStyleIdx="1" presStyleCnt="4"/>
      <dgm:spPr/>
    </dgm:pt>
    <dgm:pt modelId="{39EDC481-2249-4C97-898C-B2368DD1B82C}" type="pres">
      <dgm:prSet presAssocID="{62D01279-A611-4468-9828-D05AC61B179C}" presName="vert2" presStyleCnt="0"/>
      <dgm:spPr/>
    </dgm:pt>
    <dgm:pt modelId="{25565A81-291B-4C95-B109-9B91BB1E5EFE}" type="pres">
      <dgm:prSet presAssocID="{62D01279-A611-4468-9828-D05AC61B179C}" presName="thinLine2b" presStyleLbl="callout" presStyleIdx="0" presStyleCnt="3"/>
      <dgm:spPr/>
    </dgm:pt>
    <dgm:pt modelId="{9752FBEA-B538-4EDD-9EA9-E2ECBD77E77F}" type="pres">
      <dgm:prSet presAssocID="{62D01279-A611-4468-9828-D05AC61B179C}" presName="vertSpace2b" presStyleCnt="0"/>
      <dgm:spPr/>
    </dgm:pt>
    <dgm:pt modelId="{59594BD5-DEB4-4940-B8E4-93C977DE5C83}" type="pres">
      <dgm:prSet presAssocID="{9F7B0FBA-E2D4-453F-A1B3-22A7E27C877E}" presName="horz2" presStyleCnt="0"/>
      <dgm:spPr/>
    </dgm:pt>
    <dgm:pt modelId="{AC4E9BB0-5E0C-4774-B4E7-073FC763F756}" type="pres">
      <dgm:prSet presAssocID="{9F7B0FBA-E2D4-453F-A1B3-22A7E27C877E}" presName="horzSpace2" presStyleCnt="0"/>
      <dgm:spPr/>
    </dgm:pt>
    <dgm:pt modelId="{EAC68316-4F4B-44D2-8EBA-0D851AC46825}" type="pres">
      <dgm:prSet presAssocID="{9F7B0FBA-E2D4-453F-A1B3-22A7E27C877E}" presName="tx2" presStyleLbl="revTx" presStyleIdx="2" presStyleCnt="4"/>
      <dgm:spPr/>
    </dgm:pt>
    <dgm:pt modelId="{F4130129-8FC0-448B-BE0D-698EB375E42F}" type="pres">
      <dgm:prSet presAssocID="{9F7B0FBA-E2D4-453F-A1B3-22A7E27C877E}" presName="vert2" presStyleCnt="0"/>
      <dgm:spPr/>
    </dgm:pt>
    <dgm:pt modelId="{2486085B-2C5B-41EC-9279-4617944E331A}" type="pres">
      <dgm:prSet presAssocID="{9F7B0FBA-E2D4-453F-A1B3-22A7E27C877E}" presName="thinLine2b" presStyleLbl="callout" presStyleIdx="1" presStyleCnt="3"/>
      <dgm:spPr/>
    </dgm:pt>
    <dgm:pt modelId="{D7EBC6DA-260D-4391-9EB6-54A658965FFF}" type="pres">
      <dgm:prSet presAssocID="{9F7B0FBA-E2D4-453F-A1B3-22A7E27C877E}" presName="vertSpace2b" presStyleCnt="0"/>
      <dgm:spPr/>
    </dgm:pt>
    <dgm:pt modelId="{EB141511-F253-48F4-B949-98778C86CD06}" type="pres">
      <dgm:prSet presAssocID="{162B4111-40D3-42FF-946E-50BAF1859F7E}" presName="horz2" presStyleCnt="0"/>
      <dgm:spPr/>
    </dgm:pt>
    <dgm:pt modelId="{17FD0577-ADA9-4A66-8401-E73D560AF736}" type="pres">
      <dgm:prSet presAssocID="{162B4111-40D3-42FF-946E-50BAF1859F7E}" presName="horzSpace2" presStyleCnt="0"/>
      <dgm:spPr/>
    </dgm:pt>
    <dgm:pt modelId="{EED265EA-30CD-47F2-BD94-4C69C5DCF2F6}" type="pres">
      <dgm:prSet presAssocID="{162B4111-40D3-42FF-946E-50BAF1859F7E}" presName="tx2" presStyleLbl="revTx" presStyleIdx="3" presStyleCnt="4"/>
      <dgm:spPr/>
    </dgm:pt>
    <dgm:pt modelId="{50AA7960-A25F-4425-80FF-D4AEFAFCBE3E}" type="pres">
      <dgm:prSet presAssocID="{162B4111-40D3-42FF-946E-50BAF1859F7E}" presName="vert2" presStyleCnt="0"/>
      <dgm:spPr/>
    </dgm:pt>
    <dgm:pt modelId="{4217B697-43DE-4E79-A152-EAE6D3C255F3}" type="pres">
      <dgm:prSet presAssocID="{162B4111-40D3-42FF-946E-50BAF1859F7E}" presName="thinLine2b" presStyleLbl="callout" presStyleIdx="2" presStyleCnt="3"/>
      <dgm:spPr/>
    </dgm:pt>
    <dgm:pt modelId="{8E739276-FB6D-4DFA-A2EE-35A32D7A4301}" type="pres">
      <dgm:prSet presAssocID="{162B4111-40D3-42FF-946E-50BAF1859F7E}" presName="vertSpace2b" presStyleCnt="0"/>
      <dgm:spPr/>
    </dgm:pt>
  </dgm:ptLst>
  <dgm:cxnLst>
    <dgm:cxn modelId="{EB853404-B886-4B62-9476-761A3AC0094D}" type="presOf" srcId="{9F7B0FBA-E2D4-453F-A1B3-22A7E27C877E}" destId="{EAC68316-4F4B-44D2-8EBA-0D851AC46825}" srcOrd="0" destOrd="0" presId="urn:microsoft.com/office/officeart/2008/layout/LinedList"/>
    <dgm:cxn modelId="{D565925D-76AF-4C27-BFD5-4337C4D209DB}" type="presOf" srcId="{C4C6D073-5874-4C90-870C-612A4933C7DD}" destId="{1E70A68E-31DE-4DEE-8684-18A91596E48F}" srcOrd="0" destOrd="0" presId="urn:microsoft.com/office/officeart/2008/layout/LinedList"/>
    <dgm:cxn modelId="{DA8F0263-229A-483B-843F-9EE5A9307B5C}" srcId="{AB39F761-A1EC-4BBF-A6E4-186723E92D86}" destId="{62D01279-A611-4468-9828-D05AC61B179C}" srcOrd="0" destOrd="0" parTransId="{9144B9EE-D4ED-42A1-90C8-355735BFEA3F}" sibTransId="{BF7DDAE0-47BA-4875-934D-0E14CB2A6BD4}"/>
    <dgm:cxn modelId="{6E6CAC48-0B2C-4A91-820F-82B4800ED7E6}" type="presOf" srcId="{AB39F761-A1EC-4BBF-A6E4-186723E92D86}" destId="{39C10CBD-E82D-41A9-AD91-E723709F4F81}" srcOrd="0" destOrd="0" presId="urn:microsoft.com/office/officeart/2008/layout/LinedList"/>
    <dgm:cxn modelId="{A9113951-676B-4CB0-A49C-F10DF5AFF0A2}" srcId="{C4C6D073-5874-4C90-870C-612A4933C7DD}" destId="{AB39F761-A1EC-4BBF-A6E4-186723E92D86}" srcOrd="0" destOrd="0" parTransId="{0F7EC310-521A-42F3-A418-B62D618A9444}" sibTransId="{920F0F8E-60F0-4B1C-A471-C2CAC0494AD2}"/>
    <dgm:cxn modelId="{BBA0D0A6-3283-4EA1-8DA7-E9265C3C47D7}" type="presOf" srcId="{162B4111-40D3-42FF-946E-50BAF1859F7E}" destId="{EED265EA-30CD-47F2-BD94-4C69C5DCF2F6}" srcOrd="0" destOrd="0" presId="urn:microsoft.com/office/officeart/2008/layout/LinedList"/>
    <dgm:cxn modelId="{66402FA7-4393-4755-B5F0-47DA30689BAE}" type="presOf" srcId="{62D01279-A611-4468-9828-D05AC61B179C}" destId="{F4B1A93C-3EFE-4903-8640-5CBA38F6678A}" srcOrd="0" destOrd="0" presId="urn:microsoft.com/office/officeart/2008/layout/LinedList"/>
    <dgm:cxn modelId="{B2AD8FF1-BCE9-414D-85E0-62887D9E63D9}" srcId="{AB39F761-A1EC-4BBF-A6E4-186723E92D86}" destId="{162B4111-40D3-42FF-946E-50BAF1859F7E}" srcOrd="2" destOrd="0" parTransId="{75B25DB1-9BFE-40DC-86EE-FA89628C0677}" sibTransId="{7BD740AB-EDAB-473C-8144-80660DC777F9}"/>
    <dgm:cxn modelId="{4C337AFB-E1DA-4DFC-9C60-3DCFCB89E1DB}" srcId="{AB39F761-A1EC-4BBF-A6E4-186723E92D86}" destId="{9F7B0FBA-E2D4-453F-A1B3-22A7E27C877E}" srcOrd="1" destOrd="0" parTransId="{AFDF164C-1E66-4B84-8996-D563AAAE7544}" sibTransId="{792D732E-C2B2-4EFF-91BC-EF73752D156E}"/>
    <dgm:cxn modelId="{040B4D14-680B-4746-BD49-DAC277B1A85B}" type="presParOf" srcId="{1E70A68E-31DE-4DEE-8684-18A91596E48F}" destId="{B3137CDF-C2F3-4960-997F-F693EF14B254}" srcOrd="0" destOrd="0" presId="urn:microsoft.com/office/officeart/2008/layout/LinedList"/>
    <dgm:cxn modelId="{31BBA493-8504-49A3-8A92-2D40B138955F}" type="presParOf" srcId="{1E70A68E-31DE-4DEE-8684-18A91596E48F}" destId="{8EF0ABE7-271B-4BA7-AB04-CA90E1E6625A}" srcOrd="1" destOrd="0" presId="urn:microsoft.com/office/officeart/2008/layout/LinedList"/>
    <dgm:cxn modelId="{8B075F47-0E67-4928-9A31-CCF474F941DE}" type="presParOf" srcId="{8EF0ABE7-271B-4BA7-AB04-CA90E1E6625A}" destId="{39C10CBD-E82D-41A9-AD91-E723709F4F81}" srcOrd="0" destOrd="0" presId="urn:microsoft.com/office/officeart/2008/layout/LinedList"/>
    <dgm:cxn modelId="{74E5CADD-D663-467C-8071-10E7DE299D7E}" type="presParOf" srcId="{8EF0ABE7-271B-4BA7-AB04-CA90E1E6625A}" destId="{9212FA60-F7A0-408C-8887-3FAC3E2122FA}" srcOrd="1" destOrd="0" presId="urn:microsoft.com/office/officeart/2008/layout/LinedList"/>
    <dgm:cxn modelId="{E47A81A9-CEB2-48E7-BB81-4EABBBCFFE0B}" type="presParOf" srcId="{9212FA60-F7A0-408C-8887-3FAC3E2122FA}" destId="{E57CCAC0-E8E2-4A3E-A430-0E2FA12E6E02}" srcOrd="0" destOrd="0" presId="urn:microsoft.com/office/officeart/2008/layout/LinedList"/>
    <dgm:cxn modelId="{C6B09DD1-7D6D-428F-ADAE-BF1B2FA9B6F6}" type="presParOf" srcId="{9212FA60-F7A0-408C-8887-3FAC3E2122FA}" destId="{5D494F9F-AD48-48FE-8D43-0FBBA60ED978}" srcOrd="1" destOrd="0" presId="urn:microsoft.com/office/officeart/2008/layout/LinedList"/>
    <dgm:cxn modelId="{011BE4A3-D0AA-43B7-824F-097AFFC9EBAD}" type="presParOf" srcId="{5D494F9F-AD48-48FE-8D43-0FBBA60ED978}" destId="{D90A68B1-2ED8-4700-8213-4FD5101E28DA}" srcOrd="0" destOrd="0" presId="urn:microsoft.com/office/officeart/2008/layout/LinedList"/>
    <dgm:cxn modelId="{F6871131-853E-4A04-8B95-69CD43951A22}" type="presParOf" srcId="{5D494F9F-AD48-48FE-8D43-0FBBA60ED978}" destId="{F4B1A93C-3EFE-4903-8640-5CBA38F6678A}" srcOrd="1" destOrd="0" presId="urn:microsoft.com/office/officeart/2008/layout/LinedList"/>
    <dgm:cxn modelId="{EDB4FC5C-4000-4F62-8448-82C94154ED81}" type="presParOf" srcId="{5D494F9F-AD48-48FE-8D43-0FBBA60ED978}" destId="{39EDC481-2249-4C97-898C-B2368DD1B82C}" srcOrd="2" destOrd="0" presId="urn:microsoft.com/office/officeart/2008/layout/LinedList"/>
    <dgm:cxn modelId="{CEB80898-7A73-4010-A7E8-4E8A45C664F5}" type="presParOf" srcId="{9212FA60-F7A0-408C-8887-3FAC3E2122FA}" destId="{25565A81-291B-4C95-B109-9B91BB1E5EFE}" srcOrd="2" destOrd="0" presId="urn:microsoft.com/office/officeart/2008/layout/LinedList"/>
    <dgm:cxn modelId="{C4EEFC86-C0CC-4DF2-97D0-451409EC5CE8}" type="presParOf" srcId="{9212FA60-F7A0-408C-8887-3FAC3E2122FA}" destId="{9752FBEA-B538-4EDD-9EA9-E2ECBD77E77F}" srcOrd="3" destOrd="0" presId="urn:microsoft.com/office/officeart/2008/layout/LinedList"/>
    <dgm:cxn modelId="{B1BDD1D0-0A57-49CF-A058-2C17E12A2BF0}" type="presParOf" srcId="{9212FA60-F7A0-408C-8887-3FAC3E2122FA}" destId="{59594BD5-DEB4-4940-B8E4-93C977DE5C83}" srcOrd="4" destOrd="0" presId="urn:microsoft.com/office/officeart/2008/layout/LinedList"/>
    <dgm:cxn modelId="{F910E70F-AC87-4309-80DD-4572082EFBB1}" type="presParOf" srcId="{59594BD5-DEB4-4940-B8E4-93C977DE5C83}" destId="{AC4E9BB0-5E0C-4774-B4E7-073FC763F756}" srcOrd="0" destOrd="0" presId="urn:microsoft.com/office/officeart/2008/layout/LinedList"/>
    <dgm:cxn modelId="{5501FC71-7CE7-4AA7-B113-A2761701626D}" type="presParOf" srcId="{59594BD5-DEB4-4940-B8E4-93C977DE5C83}" destId="{EAC68316-4F4B-44D2-8EBA-0D851AC46825}" srcOrd="1" destOrd="0" presId="urn:microsoft.com/office/officeart/2008/layout/LinedList"/>
    <dgm:cxn modelId="{0C2203DB-1F49-4690-B9E2-940A7568A906}" type="presParOf" srcId="{59594BD5-DEB4-4940-B8E4-93C977DE5C83}" destId="{F4130129-8FC0-448B-BE0D-698EB375E42F}" srcOrd="2" destOrd="0" presId="urn:microsoft.com/office/officeart/2008/layout/LinedList"/>
    <dgm:cxn modelId="{18D1C9EB-E863-4F1F-800A-5A5C18264BF9}" type="presParOf" srcId="{9212FA60-F7A0-408C-8887-3FAC3E2122FA}" destId="{2486085B-2C5B-41EC-9279-4617944E331A}" srcOrd="5" destOrd="0" presId="urn:microsoft.com/office/officeart/2008/layout/LinedList"/>
    <dgm:cxn modelId="{9E979791-B95E-4958-A0D5-041853A8EB92}" type="presParOf" srcId="{9212FA60-F7A0-408C-8887-3FAC3E2122FA}" destId="{D7EBC6DA-260D-4391-9EB6-54A658965FFF}" srcOrd="6" destOrd="0" presId="urn:microsoft.com/office/officeart/2008/layout/LinedList"/>
    <dgm:cxn modelId="{A6D46DC6-C041-4817-AF14-5646713D08D1}" type="presParOf" srcId="{9212FA60-F7A0-408C-8887-3FAC3E2122FA}" destId="{EB141511-F253-48F4-B949-98778C86CD06}" srcOrd="7" destOrd="0" presId="urn:microsoft.com/office/officeart/2008/layout/LinedList"/>
    <dgm:cxn modelId="{50DCD112-1D4E-48EC-9D99-DF6F7F6A22E3}" type="presParOf" srcId="{EB141511-F253-48F4-B949-98778C86CD06}" destId="{17FD0577-ADA9-4A66-8401-E73D560AF736}" srcOrd="0" destOrd="0" presId="urn:microsoft.com/office/officeart/2008/layout/LinedList"/>
    <dgm:cxn modelId="{10E51E33-C4E7-4090-8173-4D9D76C9A824}" type="presParOf" srcId="{EB141511-F253-48F4-B949-98778C86CD06}" destId="{EED265EA-30CD-47F2-BD94-4C69C5DCF2F6}" srcOrd="1" destOrd="0" presId="urn:microsoft.com/office/officeart/2008/layout/LinedList"/>
    <dgm:cxn modelId="{D2574A83-2A86-46B1-8787-D711D93A179F}" type="presParOf" srcId="{EB141511-F253-48F4-B949-98778C86CD06}" destId="{50AA7960-A25F-4425-80FF-D4AEFAFCBE3E}" srcOrd="2" destOrd="0" presId="urn:microsoft.com/office/officeart/2008/layout/LinedList"/>
    <dgm:cxn modelId="{477885E1-9D2F-4161-803A-09A65CE37E65}" type="presParOf" srcId="{9212FA60-F7A0-408C-8887-3FAC3E2122FA}" destId="{4217B697-43DE-4E79-A152-EAE6D3C255F3}" srcOrd="8" destOrd="0" presId="urn:microsoft.com/office/officeart/2008/layout/LinedList"/>
    <dgm:cxn modelId="{46293C63-C3C7-40F6-8746-F3EF4700F77E}" type="presParOf" srcId="{9212FA60-F7A0-408C-8887-3FAC3E2122FA}" destId="{8E739276-FB6D-4DFA-A2EE-35A32D7A4301}"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EC40ED-3187-4D5C-AD56-144F4F181D3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832999-BA9D-4136-918C-D76640618E00}">
      <dgm:prSet/>
      <dgm:spPr/>
      <dgm:t>
        <a:bodyPr/>
        <a:lstStyle/>
        <a:p>
          <a:r>
            <a:rPr lang="en-US" b="1" i="0" baseline="0"/>
            <a:t>Granularity:</a:t>
          </a:r>
          <a:r>
            <a:rPr lang="en-US" b="0" i="0" baseline="0"/>
            <a:t> The level of detail, such as daily, hourly, or monthly data.</a:t>
          </a:r>
          <a:endParaRPr lang="en-US"/>
        </a:p>
      </dgm:t>
    </dgm:pt>
    <dgm:pt modelId="{F9F88B6C-F63A-4059-85EF-716DCA188D73}" type="parTrans" cxnId="{68966C13-22DE-43F1-B82F-1AB784B02BE5}">
      <dgm:prSet/>
      <dgm:spPr/>
      <dgm:t>
        <a:bodyPr/>
        <a:lstStyle/>
        <a:p>
          <a:endParaRPr lang="en-US"/>
        </a:p>
      </dgm:t>
    </dgm:pt>
    <dgm:pt modelId="{D2F59D1C-1E6A-48E4-A308-7E366864B980}" type="sibTrans" cxnId="{68966C13-22DE-43F1-B82F-1AB784B02BE5}">
      <dgm:prSet/>
      <dgm:spPr/>
      <dgm:t>
        <a:bodyPr/>
        <a:lstStyle/>
        <a:p>
          <a:endParaRPr lang="en-US"/>
        </a:p>
      </dgm:t>
    </dgm:pt>
    <dgm:pt modelId="{EA92E276-4542-4789-B5E1-AB28BD15EADE}">
      <dgm:prSet/>
      <dgm:spPr/>
      <dgm:t>
        <a:bodyPr/>
        <a:lstStyle/>
        <a:p>
          <a:r>
            <a:rPr lang="en-US" b="1" i="0" baseline="0"/>
            <a:t>Frequency:</a:t>
          </a:r>
          <a:r>
            <a:rPr lang="en-US" b="0" i="0" baseline="0"/>
            <a:t> The number of observations per time unit (e.g., daily, weekly).</a:t>
          </a:r>
          <a:endParaRPr lang="en-US"/>
        </a:p>
      </dgm:t>
    </dgm:pt>
    <dgm:pt modelId="{E38F8A75-4100-474B-AB62-91680E8C047C}" type="parTrans" cxnId="{D863CD04-D134-4FD8-AC4A-1825264C0A42}">
      <dgm:prSet/>
      <dgm:spPr/>
      <dgm:t>
        <a:bodyPr/>
        <a:lstStyle/>
        <a:p>
          <a:endParaRPr lang="en-US"/>
        </a:p>
      </dgm:t>
    </dgm:pt>
    <dgm:pt modelId="{DD4CF1ED-1692-4D5E-A292-C4AB5881EA3A}" type="sibTrans" cxnId="{D863CD04-D134-4FD8-AC4A-1825264C0A42}">
      <dgm:prSet/>
      <dgm:spPr/>
      <dgm:t>
        <a:bodyPr/>
        <a:lstStyle/>
        <a:p>
          <a:endParaRPr lang="en-US"/>
        </a:p>
      </dgm:t>
    </dgm:pt>
    <dgm:pt modelId="{588068D6-B144-4447-8636-4C8ED927DCA0}">
      <dgm:prSet/>
      <dgm:spPr/>
      <dgm:t>
        <a:bodyPr/>
        <a:lstStyle/>
        <a:p>
          <a:r>
            <a:rPr lang="en-US" b="1" i="0" baseline="0"/>
            <a:t>Continuity:</a:t>
          </a:r>
          <a:r>
            <a:rPr lang="en-US" b="0" i="0" baseline="0"/>
            <a:t> Sequential order where time intervals are consistent or irregular. </a:t>
          </a:r>
          <a:endParaRPr lang="en-US"/>
        </a:p>
      </dgm:t>
    </dgm:pt>
    <dgm:pt modelId="{A6219F0E-C3E7-4E0E-B9EF-48F7A8192FED}" type="parTrans" cxnId="{32213884-D0CE-4DCD-97F1-B1656F7698AB}">
      <dgm:prSet/>
      <dgm:spPr/>
      <dgm:t>
        <a:bodyPr/>
        <a:lstStyle/>
        <a:p>
          <a:endParaRPr lang="en-US"/>
        </a:p>
      </dgm:t>
    </dgm:pt>
    <dgm:pt modelId="{580F7B2F-17AE-4F94-A055-893540CA96FE}" type="sibTrans" cxnId="{32213884-D0CE-4DCD-97F1-B1656F7698AB}">
      <dgm:prSet/>
      <dgm:spPr/>
      <dgm:t>
        <a:bodyPr/>
        <a:lstStyle/>
        <a:p>
          <a:endParaRPr lang="en-US"/>
        </a:p>
      </dgm:t>
    </dgm:pt>
    <dgm:pt modelId="{D8B831F4-04ED-4F8A-BF83-14FE1BE00F73}" type="pres">
      <dgm:prSet presAssocID="{5EEC40ED-3187-4D5C-AD56-144F4F181D3C}" presName="root" presStyleCnt="0">
        <dgm:presLayoutVars>
          <dgm:dir/>
          <dgm:resizeHandles val="exact"/>
        </dgm:presLayoutVars>
      </dgm:prSet>
      <dgm:spPr/>
    </dgm:pt>
    <dgm:pt modelId="{9E1D5151-91D9-4C28-9BAB-47B28E3A272A}" type="pres">
      <dgm:prSet presAssocID="{F7832999-BA9D-4136-918C-D76640618E00}" presName="compNode" presStyleCnt="0"/>
      <dgm:spPr/>
    </dgm:pt>
    <dgm:pt modelId="{6E5329A6-5EB1-420F-AC18-E56D84C927BB}" type="pres">
      <dgm:prSet presAssocID="{F7832999-BA9D-4136-918C-D76640618E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1202E6A0-DAE3-4E27-B6C2-3BCBBFC8648B}" type="pres">
      <dgm:prSet presAssocID="{F7832999-BA9D-4136-918C-D76640618E00}" presName="spaceRect" presStyleCnt="0"/>
      <dgm:spPr/>
    </dgm:pt>
    <dgm:pt modelId="{FC4BDB5B-A880-4CE3-975D-F925DC083831}" type="pres">
      <dgm:prSet presAssocID="{F7832999-BA9D-4136-918C-D76640618E00}" presName="textRect" presStyleLbl="revTx" presStyleIdx="0" presStyleCnt="3">
        <dgm:presLayoutVars>
          <dgm:chMax val="1"/>
          <dgm:chPref val="1"/>
        </dgm:presLayoutVars>
      </dgm:prSet>
      <dgm:spPr/>
    </dgm:pt>
    <dgm:pt modelId="{33827621-C294-4F35-8E5A-DD77CD772DC7}" type="pres">
      <dgm:prSet presAssocID="{D2F59D1C-1E6A-48E4-A308-7E366864B980}" presName="sibTrans" presStyleCnt="0"/>
      <dgm:spPr/>
    </dgm:pt>
    <dgm:pt modelId="{1584D8DE-8F81-46B6-B572-44A5905A51B2}" type="pres">
      <dgm:prSet presAssocID="{EA92E276-4542-4789-B5E1-AB28BD15EADE}" presName="compNode" presStyleCnt="0"/>
      <dgm:spPr/>
    </dgm:pt>
    <dgm:pt modelId="{7197FF57-548D-47DE-B2FD-B0FCCCF0FBA0}" type="pres">
      <dgm:prSet presAssocID="{EA92E276-4542-4789-B5E1-AB28BD15EA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AB1E945B-FACD-4906-9FCE-1FFAF736BD6C}" type="pres">
      <dgm:prSet presAssocID="{EA92E276-4542-4789-B5E1-AB28BD15EADE}" presName="spaceRect" presStyleCnt="0"/>
      <dgm:spPr/>
    </dgm:pt>
    <dgm:pt modelId="{856AF2B3-8C97-476D-BA39-6AE7403F96E9}" type="pres">
      <dgm:prSet presAssocID="{EA92E276-4542-4789-B5E1-AB28BD15EADE}" presName="textRect" presStyleLbl="revTx" presStyleIdx="1" presStyleCnt="3">
        <dgm:presLayoutVars>
          <dgm:chMax val="1"/>
          <dgm:chPref val="1"/>
        </dgm:presLayoutVars>
      </dgm:prSet>
      <dgm:spPr/>
    </dgm:pt>
    <dgm:pt modelId="{69C4D3E1-0ED9-4A69-AF2C-36964F8C365E}" type="pres">
      <dgm:prSet presAssocID="{DD4CF1ED-1692-4D5E-A292-C4AB5881EA3A}" presName="sibTrans" presStyleCnt="0"/>
      <dgm:spPr/>
    </dgm:pt>
    <dgm:pt modelId="{EDE3D1FC-0DC8-417D-959F-C23E522E1676}" type="pres">
      <dgm:prSet presAssocID="{588068D6-B144-4447-8636-4C8ED927DCA0}" presName="compNode" presStyleCnt="0"/>
      <dgm:spPr/>
    </dgm:pt>
    <dgm:pt modelId="{EF1C24CC-3E74-492A-B6D8-52C5D8441587}" type="pres">
      <dgm:prSet presAssocID="{588068D6-B144-4447-8636-4C8ED927DC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A44F33FD-9518-43A7-A53F-52E90FD4CDAD}" type="pres">
      <dgm:prSet presAssocID="{588068D6-B144-4447-8636-4C8ED927DCA0}" presName="spaceRect" presStyleCnt="0"/>
      <dgm:spPr/>
    </dgm:pt>
    <dgm:pt modelId="{1951E451-BE9B-4136-84DF-CBD0D583C2DA}" type="pres">
      <dgm:prSet presAssocID="{588068D6-B144-4447-8636-4C8ED927DCA0}" presName="textRect" presStyleLbl="revTx" presStyleIdx="2" presStyleCnt="3">
        <dgm:presLayoutVars>
          <dgm:chMax val="1"/>
          <dgm:chPref val="1"/>
        </dgm:presLayoutVars>
      </dgm:prSet>
      <dgm:spPr/>
    </dgm:pt>
  </dgm:ptLst>
  <dgm:cxnLst>
    <dgm:cxn modelId="{D863CD04-D134-4FD8-AC4A-1825264C0A42}" srcId="{5EEC40ED-3187-4D5C-AD56-144F4F181D3C}" destId="{EA92E276-4542-4789-B5E1-AB28BD15EADE}" srcOrd="1" destOrd="0" parTransId="{E38F8A75-4100-474B-AB62-91680E8C047C}" sibTransId="{DD4CF1ED-1692-4D5E-A292-C4AB5881EA3A}"/>
    <dgm:cxn modelId="{68966C13-22DE-43F1-B82F-1AB784B02BE5}" srcId="{5EEC40ED-3187-4D5C-AD56-144F4F181D3C}" destId="{F7832999-BA9D-4136-918C-D76640618E00}" srcOrd="0" destOrd="0" parTransId="{F9F88B6C-F63A-4059-85EF-716DCA188D73}" sibTransId="{D2F59D1C-1E6A-48E4-A308-7E366864B980}"/>
    <dgm:cxn modelId="{801FE935-735E-41E4-B453-337E06BCDC0F}" type="presOf" srcId="{5EEC40ED-3187-4D5C-AD56-144F4F181D3C}" destId="{D8B831F4-04ED-4F8A-BF83-14FE1BE00F73}" srcOrd="0" destOrd="0" presId="urn:microsoft.com/office/officeart/2018/2/layout/IconLabelList"/>
    <dgm:cxn modelId="{21560D40-86EE-42FB-A500-69F60ABEC44F}" type="presOf" srcId="{EA92E276-4542-4789-B5E1-AB28BD15EADE}" destId="{856AF2B3-8C97-476D-BA39-6AE7403F96E9}" srcOrd="0" destOrd="0" presId="urn:microsoft.com/office/officeart/2018/2/layout/IconLabelList"/>
    <dgm:cxn modelId="{8D4CF469-A7D3-484F-A31F-319D159FAEC4}" type="presOf" srcId="{588068D6-B144-4447-8636-4C8ED927DCA0}" destId="{1951E451-BE9B-4136-84DF-CBD0D583C2DA}" srcOrd="0" destOrd="0" presId="urn:microsoft.com/office/officeart/2018/2/layout/IconLabelList"/>
    <dgm:cxn modelId="{32213884-D0CE-4DCD-97F1-B1656F7698AB}" srcId="{5EEC40ED-3187-4D5C-AD56-144F4F181D3C}" destId="{588068D6-B144-4447-8636-4C8ED927DCA0}" srcOrd="2" destOrd="0" parTransId="{A6219F0E-C3E7-4E0E-B9EF-48F7A8192FED}" sibTransId="{580F7B2F-17AE-4F94-A055-893540CA96FE}"/>
    <dgm:cxn modelId="{593036D9-99EB-454B-A320-AD174DB632C8}" type="presOf" srcId="{F7832999-BA9D-4136-918C-D76640618E00}" destId="{FC4BDB5B-A880-4CE3-975D-F925DC083831}" srcOrd="0" destOrd="0" presId="urn:microsoft.com/office/officeart/2018/2/layout/IconLabelList"/>
    <dgm:cxn modelId="{176AAB73-E434-4602-ACAB-48666152F796}" type="presParOf" srcId="{D8B831F4-04ED-4F8A-BF83-14FE1BE00F73}" destId="{9E1D5151-91D9-4C28-9BAB-47B28E3A272A}" srcOrd="0" destOrd="0" presId="urn:microsoft.com/office/officeart/2018/2/layout/IconLabelList"/>
    <dgm:cxn modelId="{B0DEF4BC-1520-4484-A218-2FDDDFF2D577}" type="presParOf" srcId="{9E1D5151-91D9-4C28-9BAB-47B28E3A272A}" destId="{6E5329A6-5EB1-420F-AC18-E56D84C927BB}" srcOrd="0" destOrd="0" presId="urn:microsoft.com/office/officeart/2018/2/layout/IconLabelList"/>
    <dgm:cxn modelId="{8440B8DB-09BC-4918-887F-878129012AFD}" type="presParOf" srcId="{9E1D5151-91D9-4C28-9BAB-47B28E3A272A}" destId="{1202E6A0-DAE3-4E27-B6C2-3BCBBFC8648B}" srcOrd="1" destOrd="0" presId="urn:microsoft.com/office/officeart/2018/2/layout/IconLabelList"/>
    <dgm:cxn modelId="{D3F88CE4-F0EE-4046-8F0E-CCBF134400DC}" type="presParOf" srcId="{9E1D5151-91D9-4C28-9BAB-47B28E3A272A}" destId="{FC4BDB5B-A880-4CE3-975D-F925DC083831}" srcOrd="2" destOrd="0" presId="urn:microsoft.com/office/officeart/2018/2/layout/IconLabelList"/>
    <dgm:cxn modelId="{FE4B831D-C032-4821-8853-7CD806B0B648}" type="presParOf" srcId="{D8B831F4-04ED-4F8A-BF83-14FE1BE00F73}" destId="{33827621-C294-4F35-8E5A-DD77CD772DC7}" srcOrd="1" destOrd="0" presId="urn:microsoft.com/office/officeart/2018/2/layout/IconLabelList"/>
    <dgm:cxn modelId="{185C9030-978A-44FC-91F7-37CE4770104B}" type="presParOf" srcId="{D8B831F4-04ED-4F8A-BF83-14FE1BE00F73}" destId="{1584D8DE-8F81-46B6-B572-44A5905A51B2}" srcOrd="2" destOrd="0" presId="urn:microsoft.com/office/officeart/2018/2/layout/IconLabelList"/>
    <dgm:cxn modelId="{9118B0AC-5D04-4B77-8172-34DDF8954FCF}" type="presParOf" srcId="{1584D8DE-8F81-46B6-B572-44A5905A51B2}" destId="{7197FF57-548D-47DE-B2FD-B0FCCCF0FBA0}" srcOrd="0" destOrd="0" presId="urn:microsoft.com/office/officeart/2018/2/layout/IconLabelList"/>
    <dgm:cxn modelId="{92218C2E-CCE2-4E70-BE51-75C239CEFC5D}" type="presParOf" srcId="{1584D8DE-8F81-46B6-B572-44A5905A51B2}" destId="{AB1E945B-FACD-4906-9FCE-1FFAF736BD6C}" srcOrd="1" destOrd="0" presId="urn:microsoft.com/office/officeart/2018/2/layout/IconLabelList"/>
    <dgm:cxn modelId="{A824B202-2632-4A73-B9E6-EA214D61423F}" type="presParOf" srcId="{1584D8DE-8F81-46B6-B572-44A5905A51B2}" destId="{856AF2B3-8C97-476D-BA39-6AE7403F96E9}" srcOrd="2" destOrd="0" presId="urn:microsoft.com/office/officeart/2018/2/layout/IconLabelList"/>
    <dgm:cxn modelId="{CDFD328F-DF49-44BB-8E3F-5EB609C62F36}" type="presParOf" srcId="{D8B831F4-04ED-4F8A-BF83-14FE1BE00F73}" destId="{69C4D3E1-0ED9-4A69-AF2C-36964F8C365E}" srcOrd="3" destOrd="0" presId="urn:microsoft.com/office/officeart/2018/2/layout/IconLabelList"/>
    <dgm:cxn modelId="{57512533-ACAA-4A78-B77B-6FAC8DCF055E}" type="presParOf" srcId="{D8B831F4-04ED-4F8A-BF83-14FE1BE00F73}" destId="{EDE3D1FC-0DC8-417D-959F-C23E522E1676}" srcOrd="4" destOrd="0" presId="urn:microsoft.com/office/officeart/2018/2/layout/IconLabelList"/>
    <dgm:cxn modelId="{A362E4DC-F267-445C-BB44-1BC331B0BB6A}" type="presParOf" srcId="{EDE3D1FC-0DC8-417D-959F-C23E522E1676}" destId="{EF1C24CC-3E74-492A-B6D8-52C5D8441587}" srcOrd="0" destOrd="0" presId="urn:microsoft.com/office/officeart/2018/2/layout/IconLabelList"/>
    <dgm:cxn modelId="{17DBC6EA-21C0-4F35-8E24-F5A5D3EC222B}" type="presParOf" srcId="{EDE3D1FC-0DC8-417D-959F-C23E522E1676}" destId="{A44F33FD-9518-43A7-A53F-52E90FD4CDAD}" srcOrd="1" destOrd="0" presId="urn:microsoft.com/office/officeart/2018/2/layout/IconLabelList"/>
    <dgm:cxn modelId="{D969ED2F-495C-42AB-A5A7-011C188022FF}" type="presParOf" srcId="{EDE3D1FC-0DC8-417D-959F-C23E522E1676}" destId="{1951E451-BE9B-4136-84DF-CBD0D583C2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4EF009-80D8-4043-B514-8F02142E7A0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C9DBEE-C974-4913-A841-0F9AF8D76A91}">
      <dgm:prSet/>
      <dgm:spPr/>
      <dgm:t>
        <a:bodyPr/>
        <a:lstStyle/>
        <a:p>
          <a:r>
            <a:rPr lang="en-US" b="1" i="0" baseline="0"/>
            <a:t>Sales Forecasting:</a:t>
          </a:r>
          <a:r>
            <a:rPr lang="en-US" b="0" i="0" baseline="0"/>
            <a:t> Predict future sales for inventory management.</a:t>
          </a:r>
          <a:endParaRPr lang="en-US"/>
        </a:p>
      </dgm:t>
    </dgm:pt>
    <dgm:pt modelId="{17991D14-FF68-4700-A54D-0D2B23E91210}" type="parTrans" cxnId="{5CF9176F-0806-466B-A62C-85E27EBE9A35}">
      <dgm:prSet/>
      <dgm:spPr/>
      <dgm:t>
        <a:bodyPr/>
        <a:lstStyle/>
        <a:p>
          <a:endParaRPr lang="en-US"/>
        </a:p>
      </dgm:t>
    </dgm:pt>
    <dgm:pt modelId="{EF3D133A-D866-472A-9D68-DDF55AC4B832}" type="sibTrans" cxnId="{5CF9176F-0806-466B-A62C-85E27EBE9A35}">
      <dgm:prSet/>
      <dgm:spPr/>
      <dgm:t>
        <a:bodyPr/>
        <a:lstStyle/>
        <a:p>
          <a:endParaRPr lang="en-US"/>
        </a:p>
      </dgm:t>
    </dgm:pt>
    <dgm:pt modelId="{DEED0D47-E9F7-4791-9E97-6DC0DDADC057}">
      <dgm:prSet/>
      <dgm:spPr/>
      <dgm:t>
        <a:bodyPr/>
        <a:lstStyle/>
        <a:p>
          <a:r>
            <a:rPr lang="en-US" b="1" i="0" baseline="0"/>
            <a:t>Stock Market Analysis:</a:t>
          </a:r>
          <a:r>
            <a:rPr lang="en-US" b="0" i="0" baseline="0"/>
            <a:t> Monitor price movements and make predictions.</a:t>
          </a:r>
          <a:endParaRPr lang="en-US"/>
        </a:p>
      </dgm:t>
    </dgm:pt>
    <dgm:pt modelId="{F3971CCF-155C-4B40-B945-CF9239FBDE9C}" type="parTrans" cxnId="{9F749B83-A321-488B-8C33-C526C4D7605D}">
      <dgm:prSet/>
      <dgm:spPr/>
      <dgm:t>
        <a:bodyPr/>
        <a:lstStyle/>
        <a:p>
          <a:endParaRPr lang="en-US"/>
        </a:p>
      </dgm:t>
    </dgm:pt>
    <dgm:pt modelId="{70C897BE-E851-4B15-AC25-251EB7AFB200}" type="sibTrans" cxnId="{9F749B83-A321-488B-8C33-C526C4D7605D}">
      <dgm:prSet/>
      <dgm:spPr/>
      <dgm:t>
        <a:bodyPr/>
        <a:lstStyle/>
        <a:p>
          <a:endParaRPr lang="en-US"/>
        </a:p>
      </dgm:t>
    </dgm:pt>
    <dgm:pt modelId="{1B83232D-6E16-48E5-AF4E-ED41296A8D56}">
      <dgm:prSet/>
      <dgm:spPr/>
      <dgm:t>
        <a:bodyPr/>
        <a:lstStyle/>
        <a:p>
          <a:r>
            <a:rPr lang="en-US" b="1" i="0" baseline="0"/>
            <a:t>Healthcare Monitoring:</a:t>
          </a:r>
          <a:r>
            <a:rPr lang="en-US" b="0" i="0" baseline="0"/>
            <a:t> Detect patterns in patient vitals to predict complications.</a:t>
          </a:r>
          <a:endParaRPr lang="en-US"/>
        </a:p>
      </dgm:t>
    </dgm:pt>
    <dgm:pt modelId="{9320F949-C869-41C8-8777-66FEE319CA3A}" type="parTrans" cxnId="{0768F985-5D43-4BF7-97B9-281339214E8B}">
      <dgm:prSet/>
      <dgm:spPr/>
      <dgm:t>
        <a:bodyPr/>
        <a:lstStyle/>
        <a:p>
          <a:endParaRPr lang="en-US"/>
        </a:p>
      </dgm:t>
    </dgm:pt>
    <dgm:pt modelId="{64768CFA-8967-4052-9005-CF9A1AC52DD0}" type="sibTrans" cxnId="{0768F985-5D43-4BF7-97B9-281339214E8B}">
      <dgm:prSet/>
      <dgm:spPr/>
      <dgm:t>
        <a:bodyPr/>
        <a:lstStyle/>
        <a:p>
          <a:endParaRPr lang="en-US"/>
        </a:p>
      </dgm:t>
    </dgm:pt>
    <dgm:pt modelId="{230019A2-187B-4930-9134-F728DCBD31E7}">
      <dgm:prSet/>
      <dgm:spPr/>
      <dgm:t>
        <a:bodyPr/>
        <a:lstStyle/>
        <a:p>
          <a:r>
            <a:rPr lang="en-US" b="1" i="0" baseline="0"/>
            <a:t>Weather Prediction:</a:t>
          </a:r>
          <a:r>
            <a:rPr lang="en-US" b="0" i="0" baseline="0"/>
            <a:t> Analyze temperature trends to predict weather conditions.</a:t>
          </a:r>
          <a:endParaRPr lang="en-US"/>
        </a:p>
      </dgm:t>
    </dgm:pt>
    <dgm:pt modelId="{4AC7DD95-3138-4F6D-AD15-352FAC5CE890}" type="parTrans" cxnId="{C942E332-13A4-4F21-97B7-3A5263FE52FB}">
      <dgm:prSet/>
      <dgm:spPr/>
      <dgm:t>
        <a:bodyPr/>
        <a:lstStyle/>
        <a:p>
          <a:endParaRPr lang="en-US"/>
        </a:p>
      </dgm:t>
    </dgm:pt>
    <dgm:pt modelId="{B7B6D0D6-1ACC-4D48-9C88-255D96786417}" type="sibTrans" cxnId="{C942E332-13A4-4F21-97B7-3A5263FE52FB}">
      <dgm:prSet/>
      <dgm:spPr/>
      <dgm:t>
        <a:bodyPr/>
        <a:lstStyle/>
        <a:p>
          <a:endParaRPr lang="en-US"/>
        </a:p>
      </dgm:t>
    </dgm:pt>
    <dgm:pt modelId="{7677AD80-BE4B-4F2E-91F9-21E1B2465D17}">
      <dgm:prSet/>
      <dgm:spPr/>
      <dgm:t>
        <a:bodyPr/>
        <a:lstStyle/>
        <a:p>
          <a:r>
            <a:rPr lang="en-US" b="1" i="0" baseline="0"/>
            <a:t>Energy Management:</a:t>
          </a:r>
          <a:r>
            <a:rPr lang="en-US" b="0" i="0" baseline="0"/>
            <a:t> Forecast electricity consumption for grid optimization. </a:t>
          </a:r>
          <a:endParaRPr lang="en-US"/>
        </a:p>
      </dgm:t>
    </dgm:pt>
    <dgm:pt modelId="{20BA175C-C5C6-4A94-AA29-A8AEDCB8E4F4}" type="parTrans" cxnId="{ECE8AC36-CA96-4F90-B9B3-E764577E2017}">
      <dgm:prSet/>
      <dgm:spPr/>
      <dgm:t>
        <a:bodyPr/>
        <a:lstStyle/>
        <a:p>
          <a:endParaRPr lang="en-US"/>
        </a:p>
      </dgm:t>
    </dgm:pt>
    <dgm:pt modelId="{26A4A070-A5BD-430B-A94D-851D82067C84}" type="sibTrans" cxnId="{ECE8AC36-CA96-4F90-B9B3-E764577E2017}">
      <dgm:prSet/>
      <dgm:spPr/>
      <dgm:t>
        <a:bodyPr/>
        <a:lstStyle/>
        <a:p>
          <a:endParaRPr lang="en-US"/>
        </a:p>
      </dgm:t>
    </dgm:pt>
    <dgm:pt modelId="{9FFF159C-96FA-4230-BBDE-EFF368ABDE42}" type="pres">
      <dgm:prSet presAssocID="{ED4EF009-80D8-4043-B514-8F02142E7A02}" presName="root" presStyleCnt="0">
        <dgm:presLayoutVars>
          <dgm:dir/>
          <dgm:resizeHandles val="exact"/>
        </dgm:presLayoutVars>
      </dgm:prSet>
      <dgm:spPr/>
    </dgm:pt>
    <dgm:pt modelId="{5DEDA73D-42B3-458A-8304-7C9E5D3DE196}" type="pres">
      <dgm:prSet presAssocID="{CAC9DBEE-C974-4913-A841-0F9AF8D76A91}" presName="compNode" presStyleCnt="0"/>
      <dgm:spPr/>
    </dgm:pt>
    <dgm:pt modelId="{56ABE926-849E-4F40-901D-0F5E232F0823}" type="pres">
      <dgm:prSet presAssocID="{CAC9DBEE-C974-4913-A841-0F9AF8D76A9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79B4AB8-F916-44A1-A99B-DAB2B4820592}" type="pres">
      <dgm:prSet presAssocID="{CAC9DBEE-C974-4913-A841-0F9AF8D76A91}" presName="spaceRect" presStyleCnt="0"/>
      <dgm:spPr/>
    </dgm:pt>
    <dgm:pt modelId="{8CF6404B-4B88-4A9A-BD1B-058F4CE4906D}" type="pres">
      <dgm:prSet presAssocID="{CAC9DBEE-C974-4913-A841-0F9AF8D76A91}" presName="textRect" presStyleLbl="revTx" presStyleIdx="0" presStyleCnt="5">
        <dgm:presLayoutVars>
          <dgm:chMax val="1"/>
          <dgm:chPref val="1"/>
        </dgm:presLayoutVars>
      </dgm:prSet>
      <dgm:spPr/>
    </dgm:pt>
    <dgm:pt modelId="{3193DDE5-8552-4B50-8C29-C2162B5FE6EE}" type="pres">
      <dgm:prSet presAssocID="{EF3D133A-D866-472A-9D68-DDF55AC4B832}" presName="sibTrans" presStyleCnt="0"/>
      <dgm:spPr/>
    </dgm:pt>
    <dgm:pt modelId="{F4915F69-AFFC-4558-AC48-335E015E4E84}" type="pres">
      <dgm:prSet presAssocID="{DEED0D47-E9F7-4791-9E97-6DC0DDADC057}" presName="compNode" presStyleCnt="0"/>
      <dgm:spPr/>
    </dgm:pt>
    <dgm:pt modelId="{25CE9D4D-18CE-432D-AD3B-C20944DD999D}" type="pres">
      <dgm:prSet presAssocID="{DEED0D47-E9F7-4791-9E97-6DC0DDADC05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8B67B7B4-3AE3-43C7-A295-47D36B455875}" type="pres">
      <dgm:prSet presAssocID="{DEED0D47-E9F7-4791-9E97-6DC0DDADC057}" presName="spaceRect" presStyleCnt="0"/>
      <dgm:spPr/>
    </dgm:pt>
    <dgm:pt modelId="{37386859-5E8B-495E-A64C-C8EDAE21DA6A}" type="pres">
      <dgm:prSet presAssocID="{DEED0D47-E9F7-4791-9E97-6DC0DDADC057}" presName="textRect" presStyleLbl="revTx" presStyleIdx="1" presStyleCnt="5">
        <dgm:presLayoutVars>
          <dgm:chMax val="1"/>
          <dgm:chPref val="1"/>
        </dgm:presLayoutVars>
      </dgm:prSet>
      <dgm:spPr/>
    </dgm:pt>
    <dgm:pt modelId="{E8D1E1BB-77E9-4CC1-B99D-16248E896DF3}" type="pres">
      <dgm:prSet presAssocID="{70C897BE-E851-4B15-AC25-251EB7AFB200}" presName="sibTrans" presStyleCnt="0"/>
      <dgm:spPr/>
    </dgm:pt>
    <dgm:pt modelId="{233D02F9-5F71-421D-A896-763B6F39BBDE}" type="pres">
      <dgm:prSet presAssocID="{1B83232D-6E16-48E5-AF4E-ED41296A8D56}" presName="compNode" presStyleCnt="0"/>
      <dgm:spPr/>
    </dgm:pt>
    <dgm:pt modelId="{72859F9E-D035-4A17-9642-315FC6007D27}" type="pres">
      <dgm:prSet presAssocID="{1B83232D-6E16-48E5-AF4E-ED41296A8D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9B7DE9C1-C362-4352-80F6-E098AA928585}" type="pres">
      <dgm:prSet presAssocID="{1B83232D-6E16-48E5-AF4E-ED41296A8D56}" presName="spaceRect" presStyleCnt="0"/>
      <dgm:spPr/>
    </dgm:pt>
    <dgm:pt modelId="{C42BFE63-FE36-40ED-8FE3-B6675F01FEC0}" type="pres">
      <dgm:prSet presAssocID="{1B83232D-6E16-48E5-AF4E-ED41296A8D56}" presName="textRect" presStyleLbl="revTx" presStyleIdx="2" presStyleCnt="5">
        <dgm:presLayoutVars>
          <dgm:chMax val="1"/>
          <dgm:chPref val="1"/>
        </dgm:presLayoutVars>
      </dgm:prSet>
      <dgm:spPr/>
    </dgm:pt>
    <dgm:pt modelId="{D7F3E276-3263-4461-8DD6-F6C6A2054E29}" type="pres">
      <dgm:prSet presAssocID="{64768CFA-8967-4052-9005-CF9A1AC52DD0}" presName="sibTrans" presStyleCnt="0"/>
      <dgm:spPr/>
    </dgm:pt>
    <dgm:pt modelId="{A9C5CB79-EDA7-413C-A932-D42B2A2D5297}" type="pres">
      <dgm:prSet presAssocID="{230019A2-187B-4930-9134-F728DCBD31E7}" presName="compNode" presStyleCnt="0"/>
      <dgm:spPr/>
    </dgm:pt>
    <dgm:pt modelId="{AE7E6287-9662-4ABB-9D53-EDC20CE1D3D9}" type="pres">
      <dgm:prSet presAssocID="{230019A2-187B-4930-9134-F728DCBD31E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tial Sun"/>
        </a:ext>
      </dgm:extLst>
    </dgm:pt>
    <dgm:pt modelId="{482F66B0-8AE3-41FF-B6C1-EF4D9A9BB80B}" type="pres">
      <dgm:prSet presAssocID="{230019A2-187B-4930-9134-F728DCBD31E7}" presName="spaceRect" presStyleCnt="0"/>
      <dgm:spPr/>
    </dgm:pt>
    <dgm:pt modelId="{D580526F-AF43-435B-AFD8-690AB66DB43B}" type="pres">
      <dgm:prSet presAssocID="{230019A2-187B-4930-9134-F728DCBD31E7}" presName="textRect" presStyleLbl="revTx" presStyleIdx="3" presStyleCnt="5">
        <dgm:presLayoutVars>
          <dgm:chMax val="1"/>
          <dgm:chPref val="1"/>
        </dgm:presLayoutVars>
      </dgm:prSet>
      <dgm:spPr/>
    </dgm:pt>
    <dgm:pt modelId="{C79C8EBA-F6BE-4354-9198-338AB6F058A3}" type="pres">
      <dgm:prSet presAssocID="{B7B6D0D6-1ACC-4D48-9C88-255D96786417}" presName="sibTrans" presStyleCnt="0"/>
      <dgm:spPr/>
    </dgm:pt>
    <dgm:pt modelId="{7117565F-7EEF-4056-B914-7D8F641F0AD6}" type="pres">
      <dgm:prSet presAssocID="{7677AD80-BE4B-4F2E-91F9-21E1B2465D17}" presName="compNode" presStyleCnt="0"/>
      <dgm:spPr/>
    </dgm:pt>
    <dgm:pt modelId="{867DCC80-2DAF-4F57-8057-1BFD16B6B2C6}" type="pres">
      <dgm:prSet presAssocID="{7677AD80-BE4B-4F2E-91F9-21E1B2465D1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ttery Charging"/>
        </a:ext>
      </dgm:extLst>
    </dgm:pt>
    <dgm:pt modelId="{A690E968-43B0-4951-8E17-C27DBAF274F7}" type="pres">
      <dgm:prSet presAssocID="{7677AD80-BE4B-4F2E-91F9-21E1B2465D17}" presName="spaceRect" presStyleCnt="0"/>
      <dgm:spPr/>
    </dgm:pt>
    <dgm:pt modelId="{C1A9F33F-AE9D-439C-B6C5-8542ECA2F85A}" type="pres">
      <dgm:prSet presAssocID="{7677AD80-BE4B-4F2E-91F9-21E1B2465D17}" presName="textRect" presStyleLbl="revTx" presStyleIdx="4" presStyleCnt="5">
        <dgm:presLayoutVars>
          <dgm:chMax val="1"/>
          <dgm:chPref val="1"/>
        </dgm:presLayoutVars>
      </dgm:prSet>
      <dgm:spPr/>
    </dgm:pt>
  </dgm:ptLst>
  <dgm:cxnLst>
    <dgm:cxn modelId="{5AD5860E-7C0F-4269-A75F-B3D12DB56103}" type="presOf" srcId="{CAC9DBEE-C974-4913-A841-0F9AF8D76A91}" destId="{8CF6404B-4B88-4A9A-BD1B-058F4CE4906D}" srcOrd="0" destOrd="0" presId="urn:microsoft.com/office/officeart/2018/2/layout/IconLabelList"/>
    <dgm:cxn modelId="{A27B671D-2B6B-48CB-A0F5-6B6820B71818}" type="presOf" srcId="{DEED0D47-E9F7-4791-9E97-6DC0DDADC057}" destId="{37386859-5E8B-495E-A64C-C8EDAE21DA6A}" srcOrd="0" destOrd="0" presId="urn:microsoft.com/office/officeart/2018/2/layout/IconLabelList"/>
    <dgm:cxn modelId="{E6D0291F-2D0B-4CE6-A48A-622E6BCAE878}" type="presOf" srcId="{7677AD80-BE4B-4F2E-91F9-21E1B2465D17}" destId="{C1A9F33F-AE9D-439C-B6C5-8542ECA2F85A}" srcOrd="0" destOrd="0" presId="urn:microsoft.com/office/officeart/2018/2/layout/IconLabelList"/>
    <dgm:cxn modelId="{C942E332-13A4-4F21-97B7-3A5263FE52FB}" srcId="{ED4EF009-80D8-4043-B514-8F02142E7A02}" destId="{230019A2-187B-4930-9134-F728DCBD31E7}" srcOrd="3" destOrd="0" parTransId="{4AC7DD95-3138-4F6D-AD15-352FAC5CE890}" sibTransId="{B7B6D0D6-1ACC-4D48-9C88-255D96786417}"/>
    <dgm:cxn modelId="{ECE8AC36-CA96-4F90-B9B3-E764577E2017}" srcId="{ED4EF009-80D8-4043-B514-8F02142E7A02}" destId="{7677AD80-BE4B-4F2E-91F9-21E1B2465D17}" srcOrd="4" destOrd="0" parTransId="{20BA175C-C5C6-4A94-AA29-A8AEDCB8E4F4}" sibTransId="{26A4A070-A5BD-430B-A94D-851D82067C84}"/>
    <dgm:cxn modelId="{92296738-122A-457A-91EB-0D5030AD0A98}" type="presOf" srcId="{1B83232D-6E16-48E5-AF4E-ED41296A8D56}" destId="{C42BFE63-FE36-40ED-8FE3-B6675F01FEC0}" srcOrd="0" destOrd="0" presId="urn:microsoft.com/office/officeart/2018/2/layout/IconLabelList"/>
    <dgm:cxn modelId="{5CF9176F-0806-466B-A62C-85E27EBE9A35}" srcId="{ED4EF009-80D8-4043-B514-8F02142E7A02}" destId="{CAC9DBEE-C974-4913-A841-0F9AF8D76A91}" srcOrd="0" destOrd="0" parTransId="{17991D14-FF68-4700-A54D-0D2B23E91210}" sibTransId="{EF3D133A-D866-472A-9D68-DDF55AC4B832}"/>
    <dgm:cxn modelId="{9F749B83-A321-488B-8C33-C526C4D7605D}" srcId="{ED4EF009-80D8-4043-B514-8F02142E7A02}" destId="{DEED0D47-E9F7-4791-9E97-6DC0DDADC057}" srcOrd="1" destOrd="0" parTransId="{F3971CCF-155C-4B40-B945-CF9239FBDE9C}" sibTransId="{70C897BE-E851-4B15-AC25-251EB7AFB200}"/>
    <dgm:cxn modelId="{0768F985-5D43-4BF7-97B9-281339214E8B}" srcId="{ED4EF009-80D8-4043-B514-8F02142E7A02}" destId="{1B83232D-6E16-48E5-AF4E-ED41296A8D56}" srcOrd="2" destOrd="0" parTransId="{9320F949-C869-41C8-8777-66FEE319CA3A}" sibTransId="{64768CFA-8967-4052-9005-CF9A1AC52DD0}"/>
    <dgm:cxn modelId="{BD570797-C189-4BC2-AB64-02772C7912DC}" type="presOf" srcId="{230019A2-187B-4930-9134-F728DCBD31E7}" destId="{D580526F-AF43-435B-AFD8-690AB66DB43B}" srcOrd="0" destOrd="0" presId="urn:microsoft.com/office/officeart/2018/2/layout/IconLabelList"/>
    <dgm:cxn modelId="{559F55AB-6C8A-43D0-8715-7A56303CB120}" type="presOf" srcId="{ED4EF009-80D8-4043-B514-8F02142E7A02}" destId="{9FFF159C-96FA-4230-BBDE-EFF368ABDE42}" srcOrd="0" destOrd="0" presId="urn:microsoft.com/office/officeart/2018/2/layout/IconLabelList"/>
    <dgm:cxn modelId="{B4BF76DA-FC9E-47AB-9425-457D4689D1F4}" type="presParOf" srcId="{9FFF159C-96FA-4230-BBDE-EFF368ABDE42}" destId="{5DEDA73D-42B3-458A-8304-7C9E5D3DE196}" srcOrd="0" destOrd="0" presId="urn:microsoft.com/office/officeart/2018/2/layout/IconLabelList"/>
    <dgm:cxn modelId="{E76B7832-E68F-4BE3-9EB0-C72279FEEFE4}" type="presParOf" srcId="{5DEDA73D-42B3-458A-8304-7C9E5D3DE196}" destId="{56ABE926-849E-4F40-901D-0F5E232F0823}" srcOrd="0" destOrd="0" presId="urn:microsoft.com/office/officeart/2018/2/layout/IconLabelList"/>
    <dgm:cxn modelId="{111C5D6B-5483-4515-981D-D10BF4139FD1}" type="presParOf" srcId="{5DEDA73D-42B3-458A-8304-7C9E5D3DE196}" destId="{279B4AB8-F916-44A1-A99B-DAB2B4820592}" srcOrd="1" destOrd="0" presId="urn:microsoft.com/office/officeart/2018/2/layout/IconLabelList"/>
    <dgm:cxn modelId="{0D967027-0199-478E-837B-7232153DFE8F}" type="presParOf" srcId="{5DEDA73D-42B3-458A-8304-7C9E5D3DE196}" destId="{8CF6404B-4B88-4A9A-BD1B-058F4CE4906D}" srcOrd="2" destOrd="0" presId="urn:microsoft.com/office/officeart/2018/2/layout/IconLabelList"/>
    <dgm:cxn modelId="{86155599-D43B-46AA-B9B4-46704CD84C5C}" type="presParOf" srcId="{9FFF159C-96FA-4230-BBDE-EFF368ABDE42}" destId="{3193DDE5-8552-4B50-8C29-C2162B5FE6EE}" srcOrd="1" destOrd="0" presId="urn:microsoft.com/office/officeart/2018/2/layout/IconLabelList"/>
    <dgm:cxn modelId="{761F69FD-50FF-47DF-87EF-5CAD83311C59}" type="presParOf" srcId="{9FFF159C-96FA-4230-BBDE-EFF368ABDE42}" destId="{F4915F69-AFFC-4558-AC48-335E015E4E84}" srcOrd="2" destOrd="0" presId="urn:microsoft.com/office/officeart/2018/2/layout/IconLabelList"/>
    <dgm:cxn modelId="{4212815F-35E7-4297-8203-CF1D2312DC2F}" type="presParOf" srcId="{F4915F69-AFFC-4558-AC48-335E015E4E84}" destId="{25CE9D4D-18CE-432D-AD3B-C20944DD999D}" srcOrd="0" destOrd="0" presId="urn:microsoft.com/office/officeart/2018/2/layout/IconLabelList"/>
    <dgm:cxn modelId="{0D8E3BD5-0904-47DD-9BD3-8758B9942CA9}" type="presParOf" srcId="{F4915F69-AFFC-4558-AC48-335E015E4E84}" destId="{8B67B7B4-3AE3-43C7-A295-47D36B455875}" srcOrd="1" destOrd="0" presId="urn:microsoft.com/office/officeart/2018/2/layout/IconLabelList"/>
    <dgm:cxn modelId="{BBCF0181-70FC-415D-9A17-C22AF896737E}" type="presParOf" srcId="{F4915F69-AFFC-4558-AC48-335E015E4E84}" destId="{37386859-5E8B-495E-A64C-C8EDAE21DA6A}" srcOrd="2" destOrd="0" presId="urn:microsoft.com/office/officeart/2018/2/layout/IconLabelList"/>
    <dgm:cxn modelId="{2B6B4C7C-4F6E-4229-A14A-645B4BB46D35}" type="presParOf" srcId="{9FFF159C-96FA-4230-BBDE-EFF368ABDE42}" destId="{E8D1E1BB-77E9-4CC1-B99D-16248E896DF3}" srcOrd="3" destOrd="0" presId="urn:microsoft.com/office/officeart/2018/2/layout/IconLabelList"/>
    <dgm:cxn modelId="{1760FAC9-DEB6-4393-B928-8C616764393C}" type="presParOf" srcId="{9FFF159C-96FA-4230-BBDE-EFF368ABDE42}" destId="{233D02F9-5F71-421D-A896-763B6F39BBDE}" srcOrd="4" destOrd="0" presId="urn:microsoft.com/office/officeart/2018/2/layout/IconLabelList"/>
    <dgm:cxn modelId="{98F69CBD-27FA-4C05-8F92-334316C55073}" type="presParOf" srcId="{233D02F9-5F71-421D-A896-763B6F39BBDE}" destId="{72859F9E-D035-4A17-9642-315FC6007D27}" srcOrd="0" destOrd="0" presId="urn:microsoft.com/office/officeart/2018/2/layout/IconLabelList"/>
    <dgm:cxn modelId="{6A533CC0-3CFE-4D57-A0E0-4DE7328F8520}" type="presParOf" srcId="{233D02F9-5F71-421D-A896-763B6F39BBDE}" destId="{9B7DE9C1-C362-4352-80F6-E098AA928585}" srcOrd="1" destOrd="0" presId="urn:microsoft.com/office/officeart/2018/2/layout/IconLabelList"/>
    <dgm:cxn modelId="{2E44B3FC-144D-4EC5-B1E2-D2077D96DFA3}" type="presParOf" srcId="{233D02F9-5F71-421D-A896-763B6F39BBDE}" destId="{C42BFE63-FE36-40ED-8FE3-B6675F01FEC0}" srcOrd="2" destOrd="0" presId="urn:microsoft.com/office/officeart/2018/2/layout/IconLabelList"/>
    <dgm:cxn modelId="{6D47EF8D-65EE-4965-B344-3FA393C8DFA4}" type="presParOf" srcId="{9FFF159C-96FA-4230-BBDE-EFF368ABDE42}" destId="{D7F3E276-3263-4461-8DD6-F6C6A2054E29}" srcOrd="5" destOrd="0" presId="urn:microsoft.com/office/officeart/2018/2/layout/IconLabelList"/>
    <dgm:cxn modelId="{7A4810FA-23A9-434C-9E6F-1481623A0334}" type="presParOf" srcId="{9FFF159C-96FA-4230-BBDE-EFF368ABDE42}" destId="{A9C5CB79-EDA7-413C-A932-D42B2A2D5297}" srcOrd="6" destOrd="0" presId="urn:microsoft.com/office/officeart/2018/2/layout/IconLabelList"/>
    <dgm:cxn modelId="{E9E20800-2953-42F5-B939-48177802C6A1}" type="presParOf" srcId="{A9C5CB79-EDA7-413C-A932-D42B2A2D5297}" destId="{AE7E6287-9662-4ABB-9D53-EDC20CE1D3D9}" srcOrd="0" destOrd="0" presId="urn:microsoft.com/office/officeart/2018/2/layout/IconLabelList"/>
    <dgm:cxn modelId="{DFED17C0-D9B6-499C-AB23-41171227D526}" type="presParOf" srcId="{A9C5CB79-EDA7-413C-A932-D42B2A2D5297}" destId="{482F66B0-8AE3-41FF-B6C1-EF4D9A9BB80B}" srcOrd="1" destOrd="0" presId="urn:microsoft.com/office/officeart/2018/2/layout/IconLabelList"/>
    <dgm:cxn modelId="{8F1EFE97-9F1E-415C-88ED-68B7D99F6FE0}" type="presParOf" srcId="{A9C5CB79-EDA7-413C-A932-D42B2A2D5297}" destId="{D580526F-AF43-435B-AFD8-690AB66DB43B}" srcOrd="2" destOrd="0" presId="urn:microsoft.com/office/officeart/2018/2/layout/IconLabelList"/>
    <dgm:cxn modelId="{526F4F22-FE9C-48F7-82E5-28113772EA5E}" type="presParOf" srcId="{9FFF159C-96FA-4230-BBDE-EFF368ABDE42}" destId="{C79C8EBA-F6BE-4354-9198-338AB6F058A3}" srcOrd="7" destOrd="0" presId="urn:microsoft.com/office/officeart/2018/2/layout/IconLabelList"/>
    <dgm:cxn modelId="{064974B6-0C19-4BFD-B8F1-211A631300F0}" type="presParOf" srcId="{9FFF159C-96FA-4230-BBDE-EFF368ABDE42}" destId="{7117565F-7EEF-4056-B914-7D8F641F0AD6}" srcOrd="8" destOrd="0" presId="urn:microsoft.com/office/officeart/2018/2/layout/IconLabelList"/>
    <dgm:cxn modelId="{D24BAE04-C3FD-45B5-8B94-88C3B9264D15}" type="presParOf" srcId="{7117565F-7EEF-4056-B914-7D8F641F0AD6}" destId="{867DCC80-2DAF-4F57-8057-1BFD16B6B2C6}" srcOrd="0" destOrd="0" presId="urn:microsoft.com/office/officeart/2018/2/layout/IconLabelList"/>
    <dgm:cxn modelId="{0D312226-420A-43A7-8366-316280A7698C}" type="presParOf" srcId="{7117565F-7EEF-4056-B914-7D8F641F0AD6}" destId="{A690E968-43B0-4951-8E17-C27DBAF274F7}" srcOrd="1" destOrd="0" presId="urn:microsoft.com/office/officeart/2018/2/layout/IconLabelList"/>
    <dgm:cxn modelId="{32CC451D-4983-4C9A-A84D-C199AEF11BD4}" type="presParOf" srcId="{7117565F-7EEF-4056-B914-7D8F641F0AD6}" destId="{C1A9F33F-AE9D-439C-B6C5-8542ECA2F8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5719D9-6460-4CF8-AAAA-8D4B1C2B592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26632BF-B1F0-45FE-B759-9509D5C72E27}">
      <dgm:prSet/>
      <dgm:spPr/>
      <dgm:t>
        <a:bodyPr/>
        <a:lstStyle/>
        <a:p>
          <a:pPr>
            <a:defRPr cap="all"/>
          </a:pPr>
          <a:r>
            <a:rPr lang="en-US" b="1" i="0" baseline="0"/>
            <a:t>Definition:</a:t>
          </a:r>
          <a:r>
            <a:rPr lang="en-US" b="0" i="0" baseline="0"/>
            <a:t> The trend component indicates the long-term increase or decrease in the series. It shows the overall direction, ignoring short-term fluctuations.</a:t>
          </a:r>
          <a:endParaRPr lang="en-US"/>
        </a:p>
      </dgm:t>
    </dgm:pt>
    <dgm:pt modelId="{00C5910B-5864-440C-A68E-2CC4D50DC761}" type="parTrans" cxnId="{3849DEDA-1D98-4766-B130-894DE50DC8F0}">
      <dgm:prSet/>
      <dgm:spPr/>
      <dgm:t>
        <a:bodyPr/>
        <a:lstStyle/>
        <a:p>
          <a:endParaRPr lang="en-US"/>
        </a:p>
      </dgm:t>
    </dgm:pt>
    <dgm:pt modelId="{917C8471-755E-467A-81EF-E69BEA470766}" type="sibTrans" cxnId="{3849DEDA-1D98-4766-B130-894DE50DC8F0}">
      <dgm:prSet/>
      <dgm:spPr/>
      <dgm:t>
        <a:bodyPr/>
        <a:lstStyle/>
        <a:p>
          <a:endParaRPr lang="en-US"/>
        </a:p>
      </dgm:t>
    </dgm:pt>
    <dgm:pt modelId="{F7F604EB-9EDD-4A2E-8C16-2D488B74DCF9}">
      <dgm:prSet/>
      <dgm:spPr/>
      <dgm:t>
        <a:bodyPr/>
        <a:lstStyle/>
        <a:p>
          <a:pPr>
            <a:defRPr cap="all"/>
          </a:pPr>
          <a:r>
            <a:rPr lang="en-US" b="0" i="0" baseline="0"/>
            <a:t>Rising housing prices over decades.</a:t>
          </a:r>
          <a:endParaRPr lang="en-US"/>
        </a:p>
      </dgm:t>
    </dgm:pt>
    <dgm:pt modelId="{BEC91B15-69BB-4E4A-988B-49B32565ACC3}" type="parTrans" cxnId="{AA0738B7-2A74-47FC-9C5F-E0C06ABD1A60}">
      <dgm:prSet/>
      <dgm:spPr/>
      <dgm:t>
        <a:bodyPr/>
        <a:lstStyle/>
        <a:p>
          <a:endParaRPr lang="en-US"/>
        </a:p>
      </dgm:t>
    </dgm:pt>
    <dgm:pt modelId="{E71B26DC-7EDA-4A5F-A002-0B3C292D1993}" type="sibTrans" cxnId="{AA0738B7-2A74-47FC-9C5F-E0C06ABD1A60}">
      <dgm:prSet/>
      <dgm:spPr/>
      <dgm:t>
        <a:bodyPr/>
        <a:lstStyle/>
        <a:p>
          <a:endParaRPr lang="en-US"/>
        </a:p>
      </dgm:t>
    </dgm:pt>
    <dgm:pt modelId="{1C340083-0050-4CC3-BBB3-99B3023E1B8B}">
      <dgm:prSet/>
      <dgm:spPr/>
      <dgm:t>
        <a:bodyPr/>
        <a:lstStyle/>
        <a:p>
          <a:pPr>
            <a:defRPr cap="all"/>
          </a:pPr>
          <a:r>
            <a:rPr lang="en-US" b="0" i="0" baseline="0"/>
            <a:t>Declining unemployment rates due to technological advancements.</a:t>
          </a:r>
          <a:endParaRPr lang="en-US"/>
        </a:p>
      </dgm:t>
    </dgm:pt>
    <dgm:pt modelId="{18112B19-4102-448F-BCD0-412EF329D867}" type="parTrans" cxnId="{FB968EFA-6D40-4133-A922-99E4952F70CE}">
      <dgm:prSet/>
      <dgm:spPr/>
      <dgm:t>
        <a:bodyPr/>
        <a:lstStyle/>
        <a:p>
          <a:endParaRPr lang="en-US"/>
        </a:p>
      </dgm:t>
    </dgm:pt>
    <dgm:pt modelId="{E44BE1C5-3F0B-4769-9C1B-E549BF563649}" type="sibTrans" cxnId="{FB968EFA-6D40-4133-A922-99E4952F70CE}">
      <dgm:prSet/>
      <dgm:spPr/>
      <dgm:t>
        <a:bodyPr/>
        <a:lstStyle/>
        <a:p>
          <a:endParaRPr lang="en-US"/>
        </a:p>
      </dgm:t>
    </dgm:pt>
    <dgm:pt modelId="{7CF8AACF-132A-4A1D-B1E3-3E79EBBE9CFE}">
      <dgm:prSet/>
      <dgm:spPr/>
      <dgm:t>
        <a:bodyPr/>
        <a:lstStyle/>
        <a:p>
          <a:pPr>
            <a:defRPr cap="all"/>
          </a:pPr>
          <a:r>
            <a:rPr lang="en-US" b="1" i="0" baseline="0"/>
            <a:t>Purpose:</a:t>
          </a:r>
          <a:r>
            <a:rPr lang="en-US" b="0" i="0" baseline="0"/>
            <a:t> Identifying the trend is crucial for understanding the underlying movement in the data over time. </a:t>
          </a:r>
          <a:endParaRPr lang="en-US"/>
        </a:p>
      </dgm:t>
    </dgm:pt>
    <dgm:pt modelId="{3559DC2D-46CE-4AB5-9331-0B348138841E}" type="parTrans" cxnId="{84185616-B5B0-440E-A61B-3DF54258C470}">
      <dgm:prSet/>
      <dgm:spPr/>
      <dgm:t>
        <a:bodyPr/>
        <a:lstStyle/>
        <a:p>
          <a:endParaRPr lang="en-US"/>
        </a:p>
      </dgm:t>
    </dgm:pt>
    <dgm:pt modelId="{2F1B4757-3B45-41B9-9860-BA3FDD02E033}" type="sibTrans" cxnId="{84185616-B5B0-440E-A61B-3DF54258C470}">
      <dgm:prSet/>
      <dgm:spPr/>
      <dgm:t>
        <a:bodyPr/>
        <a:lstStyle/>
        <a:p>
          <a:endParaRPr lang="en-US"/>
        </a:p>
      </dgm:t>
    </dgm:pt>
    <dgm:pt modelId="{8D33B7B9-04FC-49AC-A72F-79C234FDD36E}" type="pres">
      <dgm:prSet presAssocID="{4A5719D9-6460-4CF8-AAAA-8D4B1C2B5925}" presName="root" presStyleCnt="0">
        <dgm:presLayoutVars>
          <dgm:dir/>
          <dgm:resizeHandles val="exact"/>
        </dgm:presLayoutVars>
      </dgm:prSet>
      <dgm:spPr/>
    </dgm:pt>
    <dgm:pt modelId="{93CD8B49-B7D0-4F49-8297-4DE814FA4065}" type="pres">
      <dgm:prSet presAssocID="{526632BF-B1F0-45FE-B759-9509D5C72E27}" presName="compNode" presStyleCnt="0"/>
      <dgm:spPr/>
    </dgm:pt>
    <dgm:pt modelId="{2B113EC6-DF6F-42AD-ACD0-C773A6611709}" type="pres">
      <dgm:prSet presAssocID="{526632BF-B1F0-45FE-B759-9509D5C72E27}" presName="iconBgRect" presStyleLbl="bgShp" presStyleIdx="0" presStyleCnt="4"/>
      <dgm:spPr>
        <a:prstGeom prst="round2DiagRect">
          <a:avLst>
            <a:gd name="adj1" fmla="val 29727"/>
            <a:gd name="adj2" fmla="val 0"/>
          </a:avLst>
        </a:prstGeom>
      </dgm:spPr>
    </dgm:pt>
    <dgm:pt modelId="{88457782-3DC3-4390-AC25-CF6EA48BC756}" type="pres">
      <dgm:prSet presAssocID="{526632BF-B1F0-45FE-B759-9509D5C72E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7C864765-783E-4385-9C3E-519205A9660A}" type="pres">
      <dgm:prSet presAssocID="{526632BF-B1F0-45FE-B759-9509D5C72E27}" presName="spaceRect" presStyleCnt="0"/>
      <dgm:spPr/>
    </dgm:pt>
    <dgm:pt modelId="{A93FC56E-010C-4E27-8BD3-8987AFCFF808}" type="pres">
      <dgm:prSet presAssocID="{526632BF-B1F0-45FE-B759-9509D5C72E27}" presName="textRect" presStyleLbl="revTx" presStyleIdx="0" presStyleCnt="4">
        <dgm:presLayoutVars>
          <dgm:chMax val="1"/>
          <dgm:chPref val="1"/>
        </dgm:presLayoutVars>
      </dgm:prSet>
      <dgm:spPr/>
    </dgm:pt>
    <dgm:pt modelId="{84D6C3D4-9D51-469A-9F95-8525F8E13738}" type="pres">
      <dgm:prSet presAssocID="{917C8471-755E-467A-81EF-E69BEA470766}" presName="sibTrans" presStyleCnt="0"/>
      <dgm:spPr/>
    </dgm:pt>
    <dgm:pt modelId="{C5660FAC-EAE4-4337-8B98-7BF133F102E5}" type="pres">
      <dgm:prSet presAssocID="{F7F604EB-9EDD-4A2E-8C16-2D488B74DCF9}" presName="compNode" presStyleCnt="0"/>
      <dgm:spPr/>
    </dgm:pt>
    <dgm:pt modelId="{39E8D39B-434F-4A62-B4C4-F54B8EF3AF06}" type="pres">
      <dgm:prSet presAssocID="{F7F604EB-9EDD-4A2E-8C16-2D488B74DCF9}" presName="iconBgRect" presStyleLbl="bgShp" presStyleIdx="1" presStyleCnt="4"/>
      <dgm:spPr>
        <a:prstGeom prst="round2DiagRect">
          <a:avLst>
            <a:gd name="adj1" fmla="val 29727"/>
            <a:gd name="adj2" fmla="val 0"/>
          </a:avLst>
        </a:prstGeom>
      </dgm:spPr>
    </dgm:pt>
    <dgm:pt modelId="{2F89C4D2-9311-40B2-BB2B-32C6EE6DA407}" type="pres">
      <dgm:prSet presAssocID="{F7F604EB-9EDD-4A2E-8C16-2D488B74DCF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011D9CE4-72D8-4B46-B4CC-D5B3B7083FEC}" type="pres">
      <dgm:prSet presAssocID="{F7F604EB-9EDD-4A2E-8C16-2D488B74DCF9}" presName="spaceRect" presStyleCnt="0"/>
      <dgm:spPr/>
    </dgm:pt>
    <dgm:pt modelId="{4DF40B0D-0B19-4904-B892-E6449A69AD62}" type="pres">
      <dgm:prSet presAssocID="{F7F604EB-9EDD-4A2E-8C16-2D488B74DCF9}" presName="textRect" presStyleLbl="revTx" presStyleIdx="1" presStyleCnt="4">
        <dgm:presLayoutVars>
          <dgm:chMax val="1"/>
          <dgm:chPref val="1"/>
        </dgm:presLayoutVars>
      </dgm:prSet>
      <dgm:spPr/>
    </dgm:pt>
    <dgm:pt modelId="{FB23760A-CFB9-4C01-9E0C-495B54D6FB5F}" type="pres">
      <dgm:prSet presAssocID="{E71B26DC-7EDA-4A5F-A002-0B3C292D1993}" presName="sibTrans" presStyleCnt="0"/>
      <dgm:spPr/>
    </dgm:pt>
    <dgm:pt modelId="{A1D86F9D-4641-4506-A6AE-B2AEDAC7A1C4}" type="pres">
      <dgm:prSet presAssocID="{1C340083-0050-4CC3-BBB3-99B3023E1B8B}" presName="compNode" presStyleCnt="0"/>
      <dgm:spPr/>
    </dgm:pt>
    <dgm:pt modelId="{5BA611D4-C925-47D9-9FE6-542A53F10220}" type="pres">
      <dgm:prSet presAssocID="{1C340083-0050-4CC3-BBB3-99B3023E1B8B}" presName="iconBgRect" presStyleLbl="bgShp" presStyleIdx="2" presStyleCnt="4"/>
      <dgm:spPr>
        <a:prstGeom prst="round2DiagRect">
          <a:avLst>
            <a:gd name="adj1" fmla="val 29727"/>
            <a:gd name="adj2" fmla="val 0"/>
          </a:avLst>
        </a:prstGeom>
      </dgm:spPr>
    </dgm:pt>
    <dgm:pt modelId="{6A62B9F8-46FB-410B-A267-DB217EE24B77}" type="pres">
      <dgm:prSet presAssocID="{1C340083-0050-4CC3-BBB3-99B3023E1B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50CDC5A5-25BF-4576-8476-8F2C7607C505}" type="pres">
      <dgm:prSet presAssocID="{1C340083-0050-4CC3-BBB3-99B3023E1B8B}" presName="spaceRect" presStyleCnt="0"/>
      <dgm:spPr/>
    </dgm:pt>
    <dgm:pt modelId="{BEFF11BF-4C88-46BF-9259-B5645E6DA003}" type="pres">
      <dgm:prSet presAssocID="{1C340083-0050-4CC3-BBB3-99B3023E1B8B}" presName="textRect" presStyleLbl="revTx" presStyleIdx="2" presStyleCnt="4">
        <dgm:presLayoutVars>
          <dgm:chMax val="1"/>
          <dgm:chPref val="1"/>
        </dgm:presLayoutVars>
      </dgm:prSet>
      <dgm:spPr/>
    </dgm:pt>
    <dgm:pt modelId="{04EF8E66-C2C6-4B73-B447-6090337E8D89}" type="pres">
      <dgm:prSet presAssocID="{E44BE1C5-3F0B-4769-9C1B-E549BF563649}" presName="sibTrans" presStyleCnt="0"/>
      <dgm:spPr/>
    </dgm:pt>
    <dgm:pt modelId="{B6BE72C5-0852-4C0D-8CFC-6AE6A5EBCBEF}" type="pres">
      <dgm:prSet presAssocID="{7CF8AACF-132A-4A1D-B1E3-3E79EBBE9CFE}" presName="compNode" presStyleCnt="0"/>
      <dgm:spPr/>
    </dgm:pt>
    <dgm:pt modelId="{620C93E0-F76F-4EC3-A71C-2A83CEED0CC3}" type="pres">
      <dgm:prSet presAssocID="{7CF8AACF-132A-4A1D-B1E3-3E79EBBE9CFE}" presName="iconBgRect" presStyleLbl="bgShp" presStyleIdx="3" presStyleCnt="4"/>
      <dgm:spPr>
        <a:prstGeom prst="round2DiagRect">
          <a:avLst>
            <a:gd name="adj1" fmla="val 29727"/>
            <a:gd name="adj2" fmla="val 0"/>
          </a:avLst>
        </a:prstGeom>
      </dgm:spPr>
    </dgm:pt>
    <dgm:pt modelId="{AC1737CF-5C52-4F5D-9CAB-88526A3CA4FB}" type="pres">
      <dgm:prSet presAssocID="{7CF8AACF-132A-4A1D-B1E3-3E79EBBE9CF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C27566C5-03EC-473F-99B2-709A592E2DDE}" type="pres">
      <dgm:prSet presAssocID="{7CF8AACF-132A-4A1D-B1E3-3E79EBBE9CFE}" presName="spaceRect" presStyleCnt="0"/>
      <dgm:spPr/>
    </dgm:pt>
    <dgm:pt modelId="{B638D61E-4078-4D43-92B9-BA1D72A1C847}" type="pres">
      <dgm:prSet presAssocID="{7CF8AACF-132A-4A1D-B1E3-3E79EBBE9CFE}" presName="textRect" presStyleLbl="revTx" presStyleIdx="3" presStyleCnt="4">
        <dgm:presLayoutVars>
          <dgm:chMax val="1"/>
          <dgm:chPref val="1"/>
        </dgm:presLayoutVars>
      </dgm:prSet>
      <dgm:spPr/>
    </dgm:pt>
  </dgm:ptLst>
  <dgm:cxnLst>
    <dgm:cxn modelId="{84185616-B5B0-440E-A61B-3DF54258C470}" srcId="{4A5719D9-6460-4CF8-AAAA-8D4B1C2B5925}" destId="{7CF8AACF-132A-4A1D-B1E3-3E79EBBE9CFE}" srcOrd="3" destOrd="0" parTransId="{3559DC2D-46CE-4AB5-9331-0B348138841E}" sibTransId="{2F1B4757-3B45-41B9-9860-BA3FDD02E033}"/>
    <dgm:cxn modelId="{C5989B3C-9EC4-4EB5-8735-EA530D6E9030}" type="presOf" srcId="{F7F604EB-9EDD-4A2E-8C16-2D488B74DCF9}" destId="{4DF40B0D-0B19-4904-B892-E6449A69AD62}" srcOrd="0" destOrd="0" presId="urn:microsoft.com/office/officeart/2018/5/layout/IconLeafLabelList"/>
    <dgm:cxn modelId="{4628CD63-22F0-4EE8-8BB9-9DF7359165DD}" type="presOf" srcId="{4A5719D9-6460-4CF8-AAAA-8D4B1C2B5925}" destId="{8D33B7B9-04FC-49AC-A72F-79C234FDD36E}" srcOrd="0" destOrd="0" presId="urn:microsoft.com/office/officeart/2018/5/layout/IconLeafLabelList"/>
    <dgm:cxn modelId="{0AF39445-C56D-4E48-9D4B-732B49EFBA3E}" type="presOf" srcId="{526632BF-B1F0-45FE-B759-9509D5C72E27}" destId="{A93FC56E-010C-4E27-8BD3-8987AFCFF808}" srcOrd="0" destOrd="0" presId="urn:microsoft.com/office/officeart/2018/5/layout/IconLeafLabelList"/>
    <dgm:cxn modelId="{AA0738B7-2A74-47FC-9C5F-E0C06ABD1A60}" srcId="{4A5719D9-6460-4CF8-AAAA-8D4B1C2B5925}" destId="{F7F604EB-9EDD-4A2E-8C16-2D488B74DCF9}" srcOrd="1" destOrd="0" parTransId="{BEC91B15-69BB-4E4A-988B-49B32565ACC3}" sibTransId="{E71B26DC-7EDA-4A5F-A002-0B3C292D1993}"/>
    <dgm:cxn modelId="{668C74C9-27ED-4E46-B188-B5530A82648E}" type="presOf" srcId="{1C340083-0050-4CC3-BBB3-99B3023E1B8B}" destId="{BEFF11BF-4C88-46BF-9259-B5645E6DA003}" srcOrd="0" destOrd="0" presId="urn:microsoft.com/office/officeart/2018/5/layout/IconLeafLabelList"/>
    <dgm:cxn modelId="{BE558CCE-5549-459D-93E7-95673CCF1702}" type="presOf" srcId="{7CF8AACF-132A-4A1D-B1E3-3E79EBBE9CFE}" destId="{B638D61E-4078-4D43-92B9-BA1D72A1C847}" srcOrd="0" destOrd="0" presId="urn:microsoft.com/office/officeart/2018/5/layout/IconLeafLabelList"/>
    <dgm:cxn modelId="{3849DEDA-1D98-4766-B130-894DE50DC8F0}" srcId="{4A5719D9-6460-4CF8-AAAA-8D4B1C2B5925}" destId="{526632BF-B1F0-45FE-B759-9509D5C72E27}" srcOrd="0" destOrd="0" parTransId="{00C5910B-5864-440C-A68E-2CC4D50DC761}" sibTransId="{917C8471-755E-467A-81EF-E69BEA470766}"/>
    <dgm:cxn modelId="{FB968EFA-6D40-4133-A922-99E4952F70CE}" srcId="{4A5719D9-6460-4CF8-AAAA-8D4B1C2B5925}" destId="{1C340083-0050-4CC3-BBB3-99B3023E1B8B}" srcOrd="2" destOrd="0" parTransId="{18112B19-4102-448F-BCD0-412EF329D867}" sibTransId="{E44BE1C5-3F0B-4769-9C1B-E549BF563649}"/>
    <dgm:cxn modelId="{4198B1BB-BBCB-48B2-86FA-1A0014A74516}" type="presParOf" srcId="{8D33B7B9-04FC-49AC-A72F-79C234FDD36E}" destId="{93CD8B49-B7D0-4F49-8297-4DE814FA4065}" srcOrd="0" destOrd="0" presId="urn:microsoft.com/office/officeart/2018/5/layout/IconLeafLabelList"/>
    <dgm:cxn modelId="{002C807B-B24D-4D49-82D5-65A155D3E38C}" type="presParOf" srcId="{93CD8B49-B7D0-4F49-8297-4DE814FA4065}" destId="{2B113EC6-DF6F-42AD-ACD0-C773A6611709}" srcOrd="0" destOrd="0" presId="urn:microsoft.com/office/officeart/2018/5/layout/IconLeafLabelList"/>
    <dgm:cxn modelId="{B89B091A-1520-40E5-B056-7B9CF82D7C76}" type="presParOf" srcId="{93CD8B49-B7D0-4F49-8297-4DE814FA4065}" destId="{88457782-3DC3-4390-AC25-CF6EA48BC756}" srcOrd="1" destOrd="0" presId="urn:microsoft.com/office/officeart/2018/5/layout/IconLeafLabelList"/>
    <dgm:cxn modelId="{7D051AEF-5423-4953-B79C-70DC46E09726}" type="presParOf" srcId="{93CD8B49-B7D0-4F49-8297-4DE814FA4065}" destId="{7C864765-783E-4385-9C3E-519205A9660A}" srcOrd="2" destOrd="0" presId="urn:microsoft.com/office/officeart/2018/5/layout/IconLeafLabelList"/>
    <dgm:cxn modelId="{BDBE3152-9247-40BA-85AD-6E82A003073C}" type="presParOf" srcId="{93CD8B49-B7D0-4F49-8297-4DE814FA4065}" destId="{A93FC56E-010C-4E27-8BD3-8987AFCFF808}" srcOrd="3" destOrd="0" presId="urn:microsoft.com/office/officeart/2018/5/layout/IconLeafLabelList"/>
    <dgm:cxn modelId="{0FB9D205-BE7A-40F8-9A52-C4EE85261CD1}" type="presParOf" srcId="{8D33B7B9-04FC-49AC-A72F-79C234FDD36E}" destId="{84D6C3D4-9D51-469A-9F95-8525F8E13738}" srcOrd="1" destOrd="0" presId="urn:microsoft.com/office/officeart/2018/5/layout/IconLeafLabelList"/>
    <dgm:cxn modelId="{FBDF1D6D-1C4C-4ACF-BA17-F5F4C10D21AE}" type="presParOf" srcId="{8D33B7B9-04FC-49AC-A72F-79C234FDD36E}" destId="{C5660FAC-EAE4-4337-8B98-7BF133F102E5}" srcOrd="2" destOrd="0" presId="urn:microsoft.com/office/officeart/2018/5/layout/IconLeafLabelList"/>
    <dgm:cxn modelId="{E0B2D419-A870-4C85-974F-81C90C097348}" type="presParOf" srcId="{C5660FAC-EAE4-4337-8B98-7BF133F102E5}" destId="{39E8D39B-434F-4A62-B4C4-F54B8EF3AF06}" srcOrd="0" destOrd="0" presId="urn:microsoft.com/office/officeart/2018/5/layout/IconLeafLabelList"/>
    <dgm:cxn modelId="{A5208D92-3F1C-40DA-8ABF-DF4842B07673}" type="presParOf" srcId="{C5660FAC-EAE4-4337-8B98-7BF133F102E5}" destId="{2F89C4D2-9311-40B2-BB2B-32C6EE6DA407}" srcOrd="1" destOrd="0" presId="urn:microsoft.com/office/officeart/2018/5/layout/IconLeafLabelList"/>
    <dgm:cxn modelId="{4DB0DD78-F88B-4E3F-A2F2-7250C24774EB}" type="presParOf" srcId="{C5660FAC-EAE4-4337-8B98-7BF133F102E5}" destId="{011D9CE4-72D8-4B46-B4CC-D5B3B7083FEC}" srcOrd="2" destOrd="0" presId="urn:microsoft.com/office/officeart/2018/5/layout/IconLeafLabelList"/>
    <dgm:cxn modelId="{4E8DAC10-A0AF-43AD-A549-1EB7610281E9}" type="presParOf" srcId="{C5660FAC-EAE4-4337-8B98-7BF133F102E5}" destId="{4DF40B0D-0B19-4904-B892-E6449A69AD62}" srcOrd="3" destOrd="0" presId="urn:microsoft.com/office/officeart/2018/5/layout/IconLeafLabelList"/>
    <dgm:cxn modelId="{839DB8ED-DDF3-4B64-A782-CA89977BBCAA}" type="presParOf" srcId="{8D33B7B9-04FC-49AC-A72F-79C234FDD36E}" destId="{FB23760A-CFB9-4C01-9E0C-495B54D6FB5F}" srcOrd="3" destOrd="0" presId="urn:microsoft.com/office/officeart/2018/5/layout/IconLeafLabelList"/>
    <dgm:cxn modelId="{372D387F-DC2E-49B0-8D68-ECC6F64F3B8E}" type="presParOf" srcId="{8D33B7B9-04FC-49AC-A72F-79C234FDD36E}" destId="{A1D86F9D-4641-4506-A6AE-B2AEDAC7A1C4}" srcOrd="4" destOrd="0" presId="urn:microsoft.com/office/officeart/2018/5/layout/IconLeafLabelList"/>
    <dgm:cxn modelId="{02EAECBD-3887-47C4-B384-8A7A5A0C3C15}" type="presParOf" srcId="{A1D86F9D-4641-4506-A6AE-B2AEDAC7A1C4}" destId="{5BA611D4-C925-47D9-9FE6-542A53F10220}" srcOrd="0" destOrd="0" presId="urn:microsoft.com/office/officeart/2018/5/layout/IconLeafLabelList"/>
    <dgm:cxn modelId="{75202998-ED3C-40E4-9080-CAB40C13CA74}" type="presParOf" srcId="{A1D86F9D-4641-4506-A6AE-B2AEDAC7A1C4}" destId="{6A62B9F8-46FB-410B-A267-DB217EE24B77}" srcOrd="1" destOrd="0" presId="urn:microsoft.com/office/officeart/2018/5/layout/IconLeafLabelList"/>
    <dgm:cxn modelId="{0417379A-90C8-4A37-A1A6-1AD20D1D0734}" type="presParOf" srcId="{A1D86F9D-4641-4506-A6AE-B2AEDAC7A1C4}" destId="{50CDC5A5-25BF-4576-8476-8F2C7607C505}" srcOrd="2" destOrd="0" presId="urn:microsoft.com/office/officeart/2018/5/layout/IconLeafLabelList"/>
    <dgm:cxn modelId="{46D3237A-62C8-4AD1-95A5-3FFA1CDC6A12}" type="presParOf" srcId="{A1D86F9D-4641-4506-A6AE-B2AEDAC7A1C4}" destId="{BEFF11BF-4C88-46BF-9259-B5645E6DA003}" srcOrd="3" destOrd="0" presId="urn:microsoft.com/office/officeart/2018/5/layout/IconLeafLabelList"/>
    <dgm:cxn modelId="{83E9EC90-71BC-44EF-8306-C6465AFDDD60}" type="presParOf" srcId="{8D33B7B9-04FC-49AC-A72F-79C234FDD36E}" destId="{04EF8E66-C2C6-4B73-B447-6090337E8D89}" srcOrd="5" destOrd="0" presId="urn:microsoft.com/office/officeart/2018/5/layout/IconLeafLabelList"/>
    <dgm:cxn modelId="{700BE88B-2FFB-460C-9D25-0C4999C690CE}" type="presParOf" srcId="{8D33B7B9-04FC-49AC-A72F-79C234FDD36E}" destId="{B6BE72C5-0852-4C0D-8CFC-6AE6A5EBCBEF}" srcOrd="6" destOrd="0" presId="urn:microsoft.com/office/officeart/2018/5/layout/IconLeafLabelList"/>
    <dgm:cxn modelId="{4F058CBD-3033-41BD-AD7D-BEEBECD67272}" type="presParOf" srcId="{B6BE72C5-0852-4C0D-8CFC-6AE6A5EBCBEF}" destId="{620C93E0-F76F-4EC3-A71C-2A83CEED0CC3}" srcOrd="0" destOrd="0" presId="urn:microsoft.com/office/officeart/2018/5/layout/IconLeafLabelList"/>
    <dgm:cxn modelId="{93E6F83D-C78E-430E-9607-C0DF1AC2277B}" type="presParOf" srcId="{B6BE72C5-0852-4C0D-8CFC-6AE6A5EBCBEF}" destId="{AC1737CF-5C52-4F5D-9CAB-88526A3CA4FB}" srcOrd="1" destOrd="0" presId="urn:microsoft.com/office/officeart/2018/5/layout/IconLeafLabelList"/>
    <dgm:cxn modelId="{85E7C248-F81D-4DC0-954E-C8E4D6C7FE38}" type="presParOf" srcId="{B6BE72C5-0852-4C0D-8CFC-6AE6A5EBCBEF}" destId="{C27566C5-03EC-473F-99B2-709A592E2DDE}" srcOrd="2" destOrd="0" presId="urn:microsoft.com/office/officeart/2018/5/layout/IconLeafLabelList"/>
    <dgm:cxn modelId="{4D7D6708-1885-4332-B4F6-FDB33035B059}" type="presParOf" srcId="{B6BE72C5-0852-4C0D-8CFC-6AE6A5EBCBEF}" destId="{B638D61E-4078-4D43-92B9-BA1D72A1C84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A143CE-50C9-42F4-BF90-3DBE53CBB25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7C54906-23CD-4F7B-AD56-C46A63C998A3}">
      <dgm:prSet/>
      <dgm:spPr/>
      <dgm:t>
        <a:bodyPr/>
        <a:lstStyle/>
        <a:p>
          <a:pPr>
            <a:lnSpc>
              <a:spcPct val="100000"/>
            </a:lnSpc>
            <a:defRPr b="1"/>
          </a:pPr>
          <a:r>
            <a:rPr lang="en-US" b="1" i="0" baseline="0" dirty="0"/>
            <a:t>Definition:</a:t>
          </a:r>
          <a:r>
            <a:rPr lang="en-US" b="0" i="0" baseline="0" dirty="0"/>
            <a:t> Seasonality represents patterns that repeat at regular intervals (e.g., annually, monthly, daily).</a:t>
          </a:r>
          <a:endParaRPr lang="en-US" dirty="0"/>
        </a:p>
      </dgm:t>
    </dgm:pt>
    <dgm:pt modelId="{DB9F48B8-3218-4DBD-B69C-6710895FAE2F}" type="parTrans" cxnId="{53BB1E5D-5BAC-4712-8FB1-57CAC80BD5E2}">
      <dgm:prSet/>
      <dgm:spPr/>
      <dgm:t>
        <a:bodyPr/>
        <a:lstStyle/>
        <a:p>
          <a:endParaRPr lang="en-US"/>
        </a:p>
      </dgm:t>
    </dgm:pt>
    <dgm:pt modelId="{6E3E9D59-7B37-4479-8776-2C7BE616681D}" type="sibTrans" cxnId="{53BB1E5D-5BAC-4712-8FB1-57CAC80BD5E2}">
      <dgm:prSet/>
      <dgm:spPr/>
      <dgm:t>
        <a:bodyPr/>
        <a:lstStyle/>
        <a:p>
          <a:endParaRPr lang="en-US"/>
        </a:p>
      </dgm:t>
    </dgm:pt>
    <dgm:pt modelId="{24DDA287-6120-45F4-AA96-0E2C26B238DA}">
      <dgm:prSet/>
      <dgm:spPr/>
      <dgm:t>
        <a:bodyPr/>
        <a:lstStyle/>
        <a:p>
          <a:pPr>
            <a:lnSpc>
              <a:spcPct val="100000"/>
            </a:lnSpc>
          </a:pPr>
          <a:r>
            <a:rPr lang="en-US" b="0" i="0" baseline="0"/>
            <a:t>Retail sales spike during holiday seasons.</a:t>
          </a:r>
          <a:endParaRPr lang="en-US"/>
        </a:p>
      </dgm:t>
    </dgm:pt>
    <dgm:pt modelId="{98448F7C-DDC2-473B-81CC-4F4270A4A6FB}" type="parTrans" cxnId="{535A03EC-23E7-4EF1-BA78-CB013B4CB1ED}">
      <dgm:prSet/>
      <dgm:spPr/>
      <dgm:t>
        <a:bodyPr/>
        <a:lstStyle/>
        <a:p>
          <a:endParaRPr lang="en-US"/>
        </a:p>
      </dgm:t>
    </dgm:pt>
    <dgm:pt modelId="{26E380AE-3F48-49FA-A8D7-EC6051DAF27D}" type="sibTrans" cxnId="{535A03EC-23E7-4EF1-BA78-CB013B4CB1ED}">
      <dgm:prSet/>
      <dgm:spPr/>
      <dgm:t>
        <a:bodyPr/>
        <a:lstStyle/>
        <a:p>
          <a:endParaRPr lang="en-US"/>
        </a:p>
      </dgm:t>
    </dgm:pt>
    <dgm:pt modelId="{75B952F5-BAFD-42CA-AF2F-EFECADE245AF}">
      <dgm:prSet/>
      <dgm:spPr/>
      <dgm:t>
        <a:bodyPr/>
        <a:lstStyle/>
        <a:p>
          <a:pPr>
            <a:lnSpc>
              <a:spcPct val="100000"/>
            </a:lnSpc>
          </a:pPr>
          <a:r>
            <a:rPr lang="en-US" b="0" i="0" baseline="0" dirty="0"/>
            <a:t>Energy consumption increases during summer months due to air conditioning.</a:t>
          </a:r>
          <a:endParaRPr lang="en-US" dirty="0"/>
        </a:p>
      </dgm:t>
    </dgm:pt>
    <dgm:pt modelId="{A9C21102-B839-4218-A0E9-1BDB13688C7E}" type="parTrans" cxnId="{9E0E72B0-9CFB-4AD2-A818-B7B1EE17DC78}">
      <dgm:prSet/>
      <dgm:spPr/>
      <dgm:t>
        <a:bodyPr/>
        <a:lstStyle/>
        <a:p>
          <a:endParaRPr lang="en-US"/>
        </a:p>
      </dgm:t>
    </dgm:pt>
    <dgm:pt modelId="{764D2485-D4CC-4146-AFF4-41E43A46FD7A}" type="sibTrans" cxnId="{9E0E72B0-9CFB-4AD2-A818-B7B1EE17DC78}">
      <dgm:prSet/>
      <dgm:spPr/>
      <dgm:t>
        <a:bodyPr/>
        <a:lstStyle/>
        <a:p>
          <a:endParaRPr lang="en-US"/>
        </a:p>
      </dgm:t>
    </dgm:pt>
    <dgm:pt modelId="{F5E88714-2F74-49D4-BCB8-A20DE68D3EF4}">
      <dgm:prSet/>
      <dgm:spPr/>
      <dgm:t>
        <a:bodyPr/>
        <a:lstStyle/>
        <a:p>
          <a:pPr>
            <a:lnSpc>
              <a:spcPct val="100000"/>
            </a:lnSpc>
            <a:defRPr b="1"/>
          </a:pPr>
          <a:r>
            <a:rPr lang="en-US" b="1" i="0" baseline="0"/>
            <a:t>Purpose:</a:t>
          </a:r>
          <a:r>
            <a:rPr lang="en-US" b="0" i="0" baseline="0"/>
            <a:t> Understanding seasonality is key for short-term predictions and resource planning. </a:t>
          </a:r>
          <a:endParaRPr lang="en-US"/>
        </a:p>
      </dgm:t>
    </dgm:pt>
    <dgm:pt modelId="{ADAF3EBE-FE1C-4DD6-96F4-C9646C73A6FC}" type="parTrans" cxnId="{259F63EB-6B98-41A0-9ABD-65B6D9A50024}">
      <dgm:prSet/>
      <dgm:spPr/>
      <dgm:t>
        <a:bodyPr/>
        <a:lstStyle/>
        <a:p>
          <a:endParaRPr lang="en-US"/>
        </a:p>
      </dgm:t>
    </dgm:pt>
    <dgm:pt modelId="{B889F555-EBCD-4809-94D4-829BFC9240E2}" type="sibTrans" cxnId="{259F63EB-6B98-41A0-9ABD-65B6D9A50024}">
      <dgm:prSet/>
      <dgm:spPr/>
      <dgm:t>
        <a:bodyPr/>
        <a:lstStyle/>
        <a:p>
          <a:endParaRPr lang="en-US"/>
        </a:p>
      </dgm:t>
    </dgm:pt>
    <dgm:pt modelId="{AD2D37F6-36D3-449E-9549-4D8B6FA5B048}">
      <dgm:prSet/>
      <dgm:spPr/>
      <dgm:t>
        <a:bodyPr/>
        <a:lstStyle/>
        <a:p>
          <a:pPr>
            <a:lnSpc>
              <a:spcPct val="100000"/>
            </a:lnSpc>
            <a:defRPr b="1"/>
          </a:pPr>
          <a:r>
            <a:rPr lang="en-US" b="1" i="0" baseline="0" dirty="0"/>
            <a:t>Example:</a:t>
          </a:r>
          <a:endParaRPr lang="en-US" dirty="0"/>
        </a:p>
      </dgm:t>
    </dgm:pt>
    <dgm:pt modelId="{1CB04DDA-7BA9-4AA9-BE42-350D1E6FC109}" type="sibTrans" cxnId="{068C2FDC-7DE8-4812-A677-2B3F12DA02BD}">
      <dgm:prSet/>
      <dgm:spPr/>
      <dgm:t>
        <a:bodyPr/>
        <a:lstStyle/>
        <a:p>
          <a:endParaRPr lang="en-US"/>
        </a:p>
      </dgm:t>
    </dgm:pt>
    <dgm:pt modelId="{3123E86B-3073-47B9-9FC2-3B045330D32A}" type="parTrans" cxnId="{068C2FDC-7DE8-4812-A677-2B3F12DA02BD}">
      <dgm:prSet/>
      <dgm:spPr/>
      <dgm:t>
        <a:bodyPr/>
        <a:lstStyle/>
        <a:p>
          <a:endParaRPr lang="en-US"/>
        </a:p>
      </dgm:t>
    </dgm:pt>
    <dgm:pt modelId="{4327C8EF-0F1A-4F6D-981A-4D6944F9BCE6}" type="pres">
      <dgm:prSet presAssocID="{0AA143CE-50C9-42F4-BF90-3DBE53CBB25E}" presName="root" presStyleCnt="0">
        <dgm:presLayoutVars>
          <dgm:dir/>
          <dgm:resizeHandles val="exact"/>
        </dgm:presLayoutVars>
      </dgm:prSet>
      <dgm:spPr/>
    </dgm:pt>
    <dgm:pt modelId="{963395C3-05B7-4D19-A4B2-C0C205163C77}" type="pres">
      <dgm:prSet presAssocID="{37C54906-23CD-4F7B-AD56-C46A63C998A3}" presName="compNode" presStyleCnt="0"/>
      <dgm:spPr/>
    </dgm:pt>
    <dgm:pt modelId="{E027C389-A0D2-4B00-862D-A68820D9A695}" type="pres">
      <dgm:prSet presAssocID="{37C54906-23CD-4F7B-AD56-C46A63C998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62F5509D-0C9E-42BE-9051-96E7D45E215E}" type="pres">
      <dgm:prSet presAssocID="{37C54906-23CD-4F7B-AD56-C46A63C998A3}" presName="iconSpace" presStyleCnt="0"/>
      <dgm:spPr/>
    </dgm:pt>
    <dgm:pt modelId="{5EB620EB-F8F3-419F-A057-15A9BA85AE7C}" type="pres">
      <dgm:prSet presAssocID="{37C54906-23CD-4F7B-AD56-C46A63C998A3}" presName="parTx" presStyleLbl="revTx" presStyleIdx="0" presStyleCnt="6">
        <dgm:presLayoutVars>
          <dgm:chMax val="0"/>
          <dgm:chPref val="0"/>
        </dgm:presLayoutVars>
      </dgm:prSet>
      <dgm:spPr/>
    </dgm:pt>
    <dgm:pt modelId="{F0E3ACDF-A564-4F45-A037-AA42914FDC5E}" type="pres">
      <dgm:prSet presAssocID="{37C54906-23CD-4F7B-AD56-C46A63C998A3}" presName="txSpace" presStyleCnt="0"/>
      <dgm:spPr/>
    </dgm:pt>
    <dgm:pt modelId="{FED375B3-DBEC-4258-8133-7915248B1DC5}" type="pres">
      <dgm:prSet presAssocID="{37C54906-23CD-4F7B-AD56-C46A63C998A3}" presName="desTx" presStyleLbl="revTx" presStyleIdx="1" presStyleCnt="6">
        <dgm:presLayoutVars/>
      </dgm:prSet>
      <dgm:spPr/>
    </dgm:pt>
    <dgm:pt modelId="{74F45F19-028D-44AB-B3F3-C1996D6FB95B}" type="pres">
      <dgm:prSet presAssocID="{6E3E9D59-7B37-4479-8776-2C7BE616681D}" presName="sibTrans" presStyleCnt="0"/>
      <dgm:spPr/>
    </dgm:pt>
    <dgm:pt modelId="{4425136B-EB1D-4733-8549-B2C2C6F88FCC}" type="pres">
      <dgm:prSet presAssocID="{AD2D37F6-36D3-449E-9549-4D8B6FA5B048}" presName="compNode" presStyleCnt="0"/>
      <dgm:spPr/>
    </dgm:pt>
    <dgm:pt modelId="{74FFF94A-6F9E-444C-B064-5DCA6CA4C403}" type="pres">
      <dgm:prSet presAssocID="{AD2D37F6-36D3-449E-9549-4D8B6FA5B0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now"/>
        </a:ext>
      </dgm:extLst>
    </dgm:pt>
    <dgm:pt modelId="{763B36D6-4577-4EAF-926A-2FBA4E707DBE}" type="pres">
      <dgm:prSet presAssocID="{AD2D37F6-36D3-449E-9549-4D8B6FA5B048}" presName="iconSpace" presStyleCnt="0"/>
      <dgm:spPr/>
    </dgm:pt>
    <dgm:pt modelId="{3166D59C-B9BC-4747-9465-7DD2D97AAF02}" type="pres">
      <dgm:prSet presAssocID="{AD2D37F6-36D3-449E-9549-4D8B6FA5B048}" presName="parTx" presStyleLbl="revTx" presStyleIdx="2" presStyleCnt="6" custScaleY="34342">
        <dgm:presLayoutVars>
          <dgm:chMax val="0"/>
          <dgm:chPref val="0"/>
        </dgm:presLayoutVars>
      </dgm:prSet>
      <dgm:spPr/>
    </dgm:pt>
    <dgm:pt modelId="{F74CD3E1-BA47-47F8-A198-3F853E854FEB}" type="pres">
      <dgm:prSet presAssocID="{AD2D37F6-36D3-449E-9549-4D8B6FA5B048}" presName="txSpace" presStyleCnt="0"/>
      <dgm:spPr/>
    </dgm:pt>
    <dgm:pt modelId="{BE3D64DF-4025-426B-AE1B-F28C0E5E0697}" type="pres">
      <dgm:prSet presAssocID="{AD2D37F6-36D3-449E-9549-4D8B6FA5B048}" presName="desTx" presStyleLbl="revTx" presStyleIdx="3" presStyleCnt="6">
        <dgm:presLayoutVars/>
      </dgm:prSet>
      <dgm:spPr/>
    </dgm:pt>
    <dgm:pt modelId="{539AC153-E40A-4804-8E73-51399BCEF74D}" type="pres">
      <dgm:prSet presAssocID="{1CB04DDA-7BA9-4AA9-BE42-350D1E6FC109}" presName="sibTrans" presStyleCnt="0"/>
      <dgm:spPr/>
    </dgm:pt>
    <dgm:pt modelId="{D41C6C1A-91A1-477B-8345-CFCED08FF800}" type="pres">
      <dgm:prSet presAssocID="{F5E88714-2F74-49D4-BCB8-A20DE68D3EF4}" presName="compNode" presStyleCnt="0"/>
      <dgm:spPr/>
    </dgm:pt>
    <dgm:pt modelId="{5C1F105A-4393-4818-B8B5-278F9DD93136}" type="pres">
      <dgm:prSet presAssocID="{F5E88714-2F74-49D4-BCB8-A20DE68D3E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on Viewing Ceremony"/>
        </a:ext>
      </dgm:extLst>
    </dgm:pt>
    <dgm:pt modelId="{ED3CF508-2D89-4AD2-9E6A-B3E607A31017}" type="pres">
      <dgm:prSet presAssocID="{F5E88714-2F74-49D4-BCB8-A20DE68D3EF4}" presName="iconSpace" presStyleCnt="0"/>
      <dgm:spPr/>
    </dgm:pt>
    <dgm:pt modelId="{878382FF-4A6F-4C17-ADDF-30FE12879C09}" type="pres">
      <dgm:prSet presAssocID="{F5E88714-2F74-49D4-BCB8-A20DE68D3EF4}" presName="parTx" presStyleLbl="revTx" presStyleIdx="4" presStyleCnt="6">
        <dgm:presLayoutVars>
          <dgm:chMax val="0"/>
          <dgm:chPref val="0"/>
        </dgm:presLayoutVars>
      </dgm:prSet>
      <dgm:spPr/>
    </dgm:pt>
    <dgm:pt modelId="{A5BF04DC-1E22-4E7F-B5DA-32279B110182}" type="pres">
      <dgm:prSet presAssocID="{F5E88714-2F74-49D4-BCB8-A20DE68D3EF4}" presName="txSpace" presStyleCnt="0"/>
      <dgm:spPr/>
    </dgm:pt>
    <dgm:pt modelId="{E6917B93-FA82-40F5-BE08-D2586464E34B}" type="pres">
      <dgm:prSet presAssocID="{F5E88714-2F74-49D4-BCB8-A20DE68D3EF4}" presName="desTx" presStyleLbl="revTx" presStyleIdx="5" presStyleCnt="6">
        <dgm:presLayoutVars/>
      </dgm:prSet>
      <dgm:spPr/>
    </dgm:pt>
  </dgm:ptLst>
  <dgm:cxnLst>
    <dgm:cxn modelId="{0532BA39-0167-481E-90E9-16F11D5828DD}" type="presOf" srcId="{75B952F5-BAFD-42CA-AF2F-EFECADE245AF}" destId="{BE3D64DF-4025-426B-AE1B-F28C0E5E0697}" srcOrd="0" destOrd="1" presId="urn:microsoft.com/office/officeart/2018/2/layout/IconLabelDescriptionList"/>
    <dgm:cxn modelId="{53BB1E5D-5BAC-4712-8FB1-57CAC80BD5E2}" srcId="{0AA143CE-50C9-42F4-BF90-3DBE53CBB25E}" destId="{37C54906-23CD-4F7B-AD56-C46A63C998A3}" srcOrd="0" destOrd="0" parTransId="{DB9F48B8-3218-4DBD-B69C-6710895FAE2F}" sibTransId="{6E3E9D59-7B37-4479-8776-2C7BE616681D}"/>
    <dgm:cxn modelId="{C8C003A2-FA78-4A4C-9C16-FE49F454982F}" type="presOf" srcId="{F5E88714-2F74-49D4-BCB8-A20DE68D3EF4}" destId="{878382FF-4A6F-4C17-ADDF-30FE12879C09}" srcOrd="0" destOrd="0" presId="urn:microsoft.com/office/officeart/2018/2/layout/IconLabelDescriptionList"/>
    <dgm:cxn modelId="{9E0E72B0-9CFB-4AD2-A818-B7B1EE17DC78}" srcId="{AD2D37F6-36D3-449E-9549-4D8B6FA5B048}" destId="{75B952F5-BAFD-42CA-AF2F-EFECADE245AF}" srcOrd="1" destOrd="0" parTransId="{A9C21102-B839-4218-A0E9-1BDB13688C7E}" sibTransId="{764D2485-D4CC-4146-AFF4-41E43A46FD7A}"/>
    <dgm:cxn modelId="{666BBFD1-8A96-415F-8869-F57AB24CCEE8}" type="presOf" srcId="{AD2D37F6-36D3-449E-9549-4D8B6FA5B048}" destId="{3166D59C-B9BC-4747-9465-7DD2D97AAF02}" srcOrd="0" destOrd="0" presId="urn:microsoft.com/office/officeart/2018/2/layout/IconLabelDescriptionList"/>
    <dgm:cxn modelId="{D72816D7-EA2E-4572-8E8A-6E8E17E292DB}" type="presOf" srcId="{37C54906-23CD-4F7B-AD56-C46A63C998A3}" destId="{5EB620EB-F8F3-419F-A057-15A9BA85AE7C}" srcOrd="0" destOrd="0" presId="urn:microsoft.com/office/officeart/2018/2/layout/IconLabelDescriptionList"/>
    <dgm:cxn modelId="{068C2FDC-7DE8-4812-A677-2B3F12DA02BD}" srcId="{0AA143CE-50C9-42F4-BF90-3DBE53CBB25E}" destId="{AD2D37F6-36D3-449E-9549-4D8B6FA5B048}" srcOrd="1" destOrd="0" parTransId="{3123E86B-3073-47B9-9FC2-3B045330D32A}" sibTransId="{1CB04DDA-7BA9-4AA9-BE42-350D1E6FC109}"/>
    <dgm:cxn modelId="{259F63EB-6B98-41A0-9ABD-65B6D9A50024}" srcId="{0AA143CE-50C9-42F4-BF90-3DBE53CBB25E}" destId="{F5E88714-2F74-49D4-BCB8-A20DE68D3EF4}" srcOrd="2" destOrd="0" parTransId="{ADAF3EBE-FE1C-4DD6-96F4-C9646C73A6FC}" sibTransId="{B889F555-EBCD-4809-94D4-829BFC9240E2}"/>
    <dgm:cxn modelId="{535A03EC-23E7-4EF1-BA78-CB013B4CB1ED}" srcId="{AD2D37F6-36D3-449E-9549-4D8B6FA5B048}" destId="{24DDA287-6120-45F4-AA96-0E2C26B238DA}" srcOrd="0" destOrd="0" parTransId="{98448F7C-DDC2-473B-81CC-4F4270A4A6FB}" sibTransId="{26E380AE-3F48-49FA-A8D7-EC6051DAF27D}"/>
    <dgm:cxn modelId="{A67EA4F0-50DB-4BB9-BF3A-C49B8EF39A16}" type="presOf" srcId="{0AA143CE-50C9-42F4-BF90-3DBE53CBB25E}" destId="{4327C8EF-0F1A-4F6D-981A-4D6944F9BCE6}" srcOrd="0" destOrd="0" presId="urn:microsoft.com/office/officeart/2018/2/layout/IconLabelDescriptionList"/>
    <dgm:cxn modelId="{E4E49FF4-4A83-4151-B156-4BF4D36C6A86}" type="presOf" srcId="{24DDA287-6120-45F4-AA96-0E2C26B238DA}" destId="{BE3D64DF-4025-426B-AE1B-F28C0E5E0697}" srcOrd="0" destOrd="0" presId="urn:microsoft.com/office/officeart/2018/2/layout/IconLabelDescriptionList"/>
    <dgm:cxn modelId="{31CB841A-8666-40F8-9036-9AD23316453A}" type="presParOf" srcId="{4327C8EF-0F1A-4F6D-981A-4D6944F9BCE6}" destId="{963395C3-05B7-4D19-A4B2-C0C205163C77}" srcOrd="0" destOrd="0" presId="urn:microsoft.com/office/officeart/2018/2/layout/IconLabelDescriptionList"/>
    <dgm:cxn modelId="{219D5022-ED1C-4420-8065-1DD9D37124B0}" type="presParOf" srcId="{963395C3-05B7-4D19-A4B2-C0C205163C77}" destId="{E027C389-A0D2-4B00-862D-A68820D9A695}" srcOrd="0" destOrd="0" presId="urn:microsoft.com/office/officeart/2018/2/layout/IconLabelDescriptionList"/>
    <dgm:cxn modelId="{C8361F86-3179-4E04-BE0E-934A3F3ABFCF}" type="presParOf" srcId="{963395C3-05B7-4D19-A4B2-C0C205163C77}" destId="{62F5509D-0C9E-42BE-9051-96E7D45E215E}" srcOrd="1" destOrd="0" presId="urn:microsoft.com/office/officeart/2018/2/layout/IconLabelDescriptionList"/>
    <dgm:cxn modelId="{62CF2A04-C6B0-44E4-BAC7-0A07240B03B8}" type="presParOf" srcId="{963395C3-05B7-4D19-A4B2-C0C205163C77}" destId="{5EB620EB-F8F3-419F-A057-15A9BA85AE7C}" srcOrd="2" destOrd="0" presId="urn:microsoft.com/office/officeart/2018/2/layout/IconLabelDescriptionList"/>
    <dgm:cxn modelId="{B3C8AF66-E527-4FAD-99A2-C66C5EE5EB29}" type="presParOf" srcId="{963395C3-05B7-4D19-A4B2-C0C205163C77}" destId="{F0E3ACDF-A564-4F45-A037-AA42914FDC5E}" srcOrd="3" destOrd="0" presId="urn:microsoft.com/office/officeart/2018/2/layout/IconLabelDescriptionList"/>
    <dgm:cxn modelId="{F4C397A3-F1BD-463C-B5DB-D1C1FEDDF5C2}" type="presParOf" srcId="{963395C3-05B7-4D19-A4B2-C0C205163C77}" destId="{FED375B3-DBEC-4258-8133-7915248B1DC5}" srcOrd="4" destOrd="0" presId="urn:microsoft.com/office/officeart/2018/2/layout/IconLabelDescriptionList"/>
    <dgm:cxn modelId="{F5DA6354-4DC1-4B16-BF08-EEE4CE913118}" type="presParOf" srcId="{4327C8EF-0F1A-4F6D-981A-4D6944F9BCE6}" destId="{74F45F19-028D-44AB-B3F3-C1996D6FB95B}" srcOrd="1" destOrd="0" presId="urn:microsoft.com/office/officeart/2018/2/layout/IconLabelDescriptionList"/>
    <dgm:cxn modelId="{16CA53F4-B9C4-45F2-A673-6B9C36DBC930}" type="presParOf" srcId="{4327C8EF-0F1A-4F6D-981A-4D6944F9BCE6}" destId="{4425136B-EB1D-4733-8549-B2C2C6F88FCC}" srcOrd="2" destOrd="0" presId="urn:microsoft.com/office/officeart/2018/2/layout/IconLabelDescriptionList"/>
    <dgm:cxn modelId="{879D6746-B0EE-48BC-AE36-3CCDEEDCEA3E}" type="presParOf" srcId="{4425136B-EB1D-4733-8549-B2C2C6F88FCC}" destId="{74FFF94A-6F9E-444C-B064-5DCA6CA4C403}" srcOrd="0" destOrd="0" presId="urn:microsoft.com/office/officeart/2018/2/layout/IconLabelDescriptionList"/>
    <dgm:cxn modelId="{72FBEE0F-C60A-4F42-8E7B-6BBC854609C8}" type="presParOf" srcId="{4425136B-EB1D-4733-8549-B2C2C6F88FCC}" destId="{763B36D6-4577-4EAF-926A-2FBA4E707DBE}" srcOrd="1" destOrd="0" presId="urn:microsoft.com/office/officeart/2018/2/layout/IconLabelDescriptionList"/>
    <dgm:cxn modelId="{6E4AFC7B-7207-4455-AFBB-648A585C1992}" type="presParOf" srcId="{4425136B-EB1D-4733-8549-B2C2C6F88FCC}" destId="{3166D59C-B9BC-4747-9465-7DD2D97AAF02}" srcOrd="2" destOrd="0" presId="urn:microsoft.com/office/officeart/2018/2/layout/IconLabelDescriptionList"/>
    <dgm:cxn modelId="{02F3E9B2-FB2F-4BCA-850F-96C05C9AB362}" type="presParOf" srcId="{4425136B-EB1D-4733-8549-B2C2C6F88FCC}" destId="{F74CD3E1-BA47-47F8-A198-3F853E854FEB}" srcOrd="3" destOrd="0" presId="urn:microsoft.com/office/officeart/2018/2/layout/IconLabelDescriptionList"/>
    <dgm:cxn modelId="{248250A4-CD24-4DFE-AF7E-07239595E4FB}" type="presParOf" srcId="{4425136B-EB1D-4733-8549-B2C2C6F88FCC}" destId="{BE3D64DF-4025-426B-AE1B-F28C0E5E0697}" srcOrd="4" destOrd="0" presId="urn:microsoft.com/office/officeart/2018/2/layout/IconLabelDescriptionList"/>
    <dgm:cxn modelId="{BF3EF352-3832-4559-A2FF-13831777EC65}" type="presParOf" srcId="{4327C8EF-0F1A-4F6D-981A-4D6944F9BCE6}" destId="{539AC153-E40A-4804-8E73-51399BCEF74D}" srcOrd="3" destOrd="0" presId="urn:microsoft.com/office/officeart/2018/2/layout/IconLabelDescriptionList"/>
    <dgm:cxn modelId="{8F3D5E2C-2396-4EB2-B103-A65FD96C19D4}" type="presParOf" srcId="{4327C8EF-0F1A-4F6D-981A-4D6944F9BCE6}" destId="{D41C6C1A-91A1-477B-8345-CFCED08FF800}" srcOrd="4" destOrd="0" presId="urn:microsoft.com/office/officeart/2018/2/layout/IconLabelDescriptionList"/>
    <dgm:cxn modelId="{75BEA3B4-0264-4685-983C-1B3D298A4C13}" type="presParOf" srcId="{D41C6C1A-91A1-477B-8345-CFCED08FF800}" destId="{5C1F105A-4393-4818-B8B5-278F9DD93136}" srcOrd="0" destOrd="0" presId="urn:microsoft.com/office/officeart/2018/2/layout/IconLabelDescriptionList"/>
    <dgm:cxn modelId="{DC619199-3CAB-4A22-A0A6-3AE69BD95A33}" type="presParOf" srcId="{D41C6C1A-91A1-477B-8345-CFCED08FF800}" destId="{ED3CF508-2D89-4AD2-9E6A-B3E607A31017}" srcOrd="1" destOrd="0" presId="urn:microsoft.com/office/officeart/2018/2/layout/IconLabelDescriptionList"/>
    <dgm:cxn modelId="{CA584FBE-D1D7-43A7-85DE-1F891561030C}" type="presParOf" srcId="{D41C6C1A-91A1-477B-8345-CFCED08FF800}" destId="{878382FF-4A6F-4C17-ADDF-30FE12879C09}" srcOrd="2" destOrd="0" presId="urn:microsoft.com/office/officeart/2018/2/layout/IconLabelDescriptionList"/>
    <dgm:cxn modelId="{ABCE8BEE-846E-4F79-B79F-3992AD0ADB72}" type="presParOf" srcId="{D41C6C1A-91A1-477B-8345-CFCED08FF800}" destId="{A5BF04DC-1E22-4E7F-B5DA-32279B110182}" srcOrd="3" destOrd="0" presId="urn:microsoft.com/office/officeart/2018/2/layout/IconLabelDescriptionList"/>
    <dgm:cxn modelId="{28EF0A19-C9E7-4BC4-890E-2D071C73AF8B}" type="presParOf" srcId="{D41C6C1A-91A1-477B-8345-CFCED08FF800}" destId="{E6917B93-FA82-40F5-BE08-D2586464E34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F3E948-CD55-4C1E-970C-2A2A1985A51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7F4BE28-0D2D-4768-BFD6-851C8B7BD6C2}">
      <dgm:prSet/>
      <dgm:spPr/>
      <dgm:t>
        <a:bodyPr/>
        <a:lstStyle/>
        <a:p>
          <a:pPr>
            <a:defRPr b="1"/>
          </a:pPr>
          <a:r>
            <a:rPr lang="en-US" b="1" i="0" baseline="0"/>
            <a:t>Definition:</a:t>
          </a:r>
          <a:r>
            <a:rPr lang="en-US" b="0" i="0" baseline="0"/>
            <a:t> Irregularity refers to random variations in the data that cannot be attributed to trends, seasonality, or cyclicality.</a:t>
          </a:r>
          <a:endParaRPr lang="en-US"/>
        </a:p>
      </dgm:t>
    </dgm:pt>
    <dgm:pt modelId="{3CC4F670-7F31-4E7F-BCD5-526980A60EB8}" type="parTrans" cxnId="{28CAA557-F495-451D-B818-213F0569647C}">
      <dgm:prSet/>
      <dgm:spPr/>
      <dgm:t>
        <a:bodyPr/>
        <a:lstStyle/>
        <a:p>
          <a:endParaRPr lang="en-US"/>
        </a:p>
      </dgm:t>
    </dgm:pt>
    <dgm:pt modelId="{8478F65B-86A1-44D2-A5E8-07404E1E93FA}" type="sibTrans" cxnId="{28CAA557-F495-451D-B818-213F0569647C}">
      <dgm:prSet/>
      <dgm:spPr/>
      <dgm:t>
        <a:bodyPr/>
        <a:lstStyle/>
        <a:p>
          <a:endParaRPr lang="en-US"/>
        </a:p>
      </dgm:t>
    </dgm:pt>
    <dgm:pt modelId="{FC073B30-3921-4E6E-9CD0-9A811D7DEFD6}">
      <dgm:prSet/>
      <dgm:spPr/>
      <dgm:t>
        <a:bodyPr/>
        <a:lstStyle/>
        <a:p>
          <a:pPr>
            <a:defRPr b="1"/>
          </a:pPr>
          <a:r>
            <a:rPr lang="en-US" b="1" i="0" baseline="0"/>
            <a:t>Examples:</a:t>
          </a:r>
          <a:endParaRPr lang="en-US"/>
        </a:p>
      </dgm:t>
    </dgm:pt>
    <dgm:pt modelId="{094BEFCC-0EC8-4167-9433-704F7D21B444}" type="parTrans" cxnId="{1DBA1ED0-59E6-447F-A7A8-53EE0E874D77}">
      <dgm:prSet/>
      <dgm:spPr/>
      <dgm:t>
        <a:bodyPr/>
        <a:lstStyle/>
        <a:p>
          <a:endParaRPr lang="en-US"/>
        </a:p>
      </dgm:t>
    </dgm:pt>
    <dgm:pt modelId="{46BBADD0-EFAF-4936-B465-9F1D10DF3C6B}" type="sibTrans" cxnId="{1DBA1ED0-59E6-447F-A7A8-53EE0E874D77}">
      <dgm:prSet/>
      <dgm:spPr/>
      <dgm:t>
        <a:bodyPr/>
        <a:lstStyle/>
        <a:p>
          <a:endParaRPr lang="en-US"/>
        </a:p>
      </dgm:t>
    </dgm:pt>
    <dgm:pt modelId="{DE8FD83B-AAA9-4F34-9AF7-31703DF03EC3}">
      <dgm:prSet/>
      <dgm:spPr/>
      <dgm:t>
        <a:bodyPr/>
        <a:lstStyle/>
        <a:p>
          <a:r>
            <a:rPr lang="en-US" b="0" i="0" baseline="0"/>
            <a:t>Unexpected spikes in sales due to one-off promotions.</a:t>
          </a:r>
          <a:endParaRPr lang="en-US"/>
        </a:p>
      </dgm:t>
    </dgm:pt>
    <dgm:pt modelId="{166717A6-79D4-4A33-BA09-F985E84200AF}" type="parTrans" cxnId="{452B9ECA-2A2C-4C2E-BC0A-E95E2BC8AEAE}">
      <dgm:prSet/>
      <dgm:spPr/>
      <dgm:t>
        <a:bodyPr/>
        <a:lstStyle/>
        <a:p>
          <a:endParaRPr lang="en-US"/>
        </a:p>
      </dgm:t>
    </dgm:pt>
    <dgm:pt modelId="{74864584-599D-4381-A23B-963E7F2EE5B6}" type="sibTrans" cxnId="{452B9ECA-2A2C-4C2E-BC0A-E95E2BC8AEAE}">
      <dgm:prSet/>
      <dgm:spPr/>
      <dgm:t>
        <a:bodyPr/>
        <a:lstStyle/>
        <a:p>
          <a:endParaRPr lang="en-US"/>
        </a:p>
      </dgm:t>
    </dgm:pt>
    <dgm:pt modelId="{6B1108EB-AB1F-4052-B362-FDAE641FB99E}">
      <dgm:prSet/>
      <dgm:spPr/>
      <dgm:t>
        <a:bodyPr/>
        <a:lstStyle/>
        <a:p>
          <a:r>
            <a:rPr lang="en-US" b="0" i="0" baseline="0"/>
            <a:t>Sudden stock price fluctuations caused by external events.</a:t>
          </a:r>
          <a:endParaRPr lang="en-US"/>
        </a:p>
      </dgm:t>
    </dgm:pt>
    <dgm:pt modelId="{BC8E7C71-ABB2-42B3-914B-E2D342D06C35}" type="parTrans" cxnId="{CF83B719-28FC-47F8-B203-6A66EE0A7B9C}">
      <dgm:prSet/>
      <dgm:spPr/>
      <dgm:t>
        <a:bodyPr/>
        <a:lstStyle/>
        <a:p>
          <a:endParaRPr lang="en-US"/>
        </a:p>
      </dgm:t>
    </dgm:pt>
    <dgm:pt modelId="{F2718EB5-9E35-478D-994C-DBA93850A168}" type="sibTrans" cxnId="{CF83B719-28FC-47F8-B203-6A66EE0A7B9C}">
      <dgm:prSet/>
      <dgm:spPr/>
      <dgm:t>
        <a:bodyPr/>
        <a:lstStyle/>
        <a:p>
          <a:endParaRPr lang="en-US"/>
        </a:p>
      </dgm:t>
    </dgm:pt>
    <dgm:pt modelId="{448CE6DA-DAE4-4862-8C8B-A729E4F51AE7}">
      <dgm:prSet/>
      <dgm:spPr/>
      <dgm:t>
        <a:bodyPr/>
        <a:lstStyle/>
        <a:p>
          <a:pPr>
            <a:defRPr b="1"/>
          </a:pPr>
          <a:r>
            <a:rPr lang="en-US" b="1" i="0" baseline="0"/>
            <a:t>Purpose:</a:t>
          </a:r>
          <a:r>
            <a:rPr lang="en-US" b="0" i="0" baseline="0"/>
            <a:t> Noise is generally removed during preprocessing to focus on other components. </a:t>
          </a:r>
          <a:endParaRPr lang="en-US"/>
        </a:p>
      </dgm:t>
    </dgm:pt>
    <dgm:pt modelId="{1D7606FC-E9A0-445E-BA9D-285EAB6D4AC7}" type="parTrans" cxnId="{CD9815FC-C0D7-4982-BCE8-17B9EEEB09EF}">
      <dgm:prSet/>
      <dgm:spPr/>
      <dgm:t>
        <a:bodyPr/>
        <a:lstStyle/>
        <a:p>
          <a:endParaRPr lang="en-US"/>
        </a:p>
      </dgm:t>
    </dgm:pt>
    <dgm:pt modelId="{995E5ABC-335A-4972-9787-3F596650CBDA}" type="sibTrans" cxnId="{CD9815FC-C0D7-4982-BCE8-17B9EEEB09EF}">
      <dgm:prSet/>
      <dgm:spPr/>
      <dgm:t>
        <a:bodyPr/>
        <a:lstStyle/>
        <a:p>
          <a:endParaRPr lang="en-US"/>
        </a:p>
      </dgm:t>
    </dgm:pt>
    <dgm:pt modelId="{7289737F-2A26-4264-B744-AC0C2A245FF9}" type="pres">
      <dgm:prSet presAssocID="{1EF3E948-CD55-4C1E-970C-2A2A1985A511}" presName="root" presStyleCnt="0">
        <dgm:presLayoutVars>
          <dgm:dir/>
          <dgm:resizeHandles val="exact"/>
        </dgm:presLayoutVars>
      </dgm:prSet>
      <dgm:spPr/>
    </dgm:pt>
    <dgm:pt modelId="{1A689392-7B0F-4C96-87EE-C2D85AB1322F}" type="pres">
      <dgm:prSet presAssocID="{D7F4BE28-0D2D-4768-BFD6-851C8B7BD6C2}" presName="compNode" presStyleCnt="0"/>
      <dgm:spPr/>
    </dgm:pt>
    <dgm:pt modelId="{D1782292-2A4B-472B-97C3-881E23E39F3B}" type="pres">
      <dgm:prSet presAssocID="{D7F4BE28-0D2D-4768-BFD6-851C8B7BD6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n"/>
        </a:ext>
      </dgm:extLst>
    </dgm:pt>
    <dgm:pt modelId="{A5AD2E0B-A831-44F4-BE99-C76AFF158272}" type="pres">
      <dgm:prSet presAssocID="{D7F4BE28-0D2D-4768-BFD6-851C8B7BD6C2}" presName="iconSpace" presStyleCnt="0"/>
      <dgm:spPr/>
    </dgm:pt>
    <dgm:pt modelId="{F95D137D-276B-4D8C-AFDE-8DA0DAF713BA}" type="pres">
      <dgm:prSet presAssocID="{D7F4BE28-0D2D-4768-BFD6-851C8B7BD6C2}" presName="parTx" presStyleLbl="revTx" presStyleIdx="0" presStyleCnt="6">
        <dgm:presLayoutVars>
          <dgm:chMax val="0"/>
          <dgm:chPref val="0"/>
        </dgm:presLayoutVars>
      </dgm:prSet>
      <dgm:spPr/>
    </dgm:pt>
    <dgm:pt modelId="{51D9196B-A600-4BA4-BD66-9E2564F18062}" type="pres">
      <dgm:prSet presAssocID="{D7F4BE28-0D2D-4768-BFD6-851C8B7BD6C2}" presName="txSpace" presStyleCnt="0"/>
      <dgm:spPr/>
    </dgm:pt>
    <dgm:pt modelId="{3D359C58-ECD6-4372-84CC-8ABDF9906C0B}" type="pres">
      <dgm:prSet presAssocID="{D7F4BE28-0D2D-4768-BFD6-851C8B7BD6C2}" presName="desTx" presStyleLbl="revTx" presStyleIdx="1" presStyleCnt="6">
        <dgm:presLayoutVars/>
      </dgm:prSet>
      <dgm:spPr/>
    </dgm:pt>
    <dgm:pt modelId="{A6435859-E606-44D9-AA1A-62E2F95E9E7C}" type="pres">
      <dgm:prSet presAssocID="{8478F65B-86A1-44D2-A5E8-07404E1E93FA}" presName="sibTrans" presStyleCnt="0"/>
      <dgm:spPr/>
    </dgm:pt>
    <dgm:pt modelId="{B4166C3A-6A37-44DF-9B7A-46A2B22A5102}" type="pres">
      <dgm:prSet presAssocID="{FC073B30-3921-4E6E-9CD0-9A811D7DEFD6}" presName="compNode" presStyleCnt="0"/>
      <dgm:spPr/>
    </dgm:pt>
    <dgm:pt modelId="{68FF78C1-BD10-4981-A69F-1956BC6113A3}" type="pres">
      <dgm:prSet presAssocID="{FC073B30-3921-4E6E-9CD0-9A811D7DEF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lippery"/>
        </a:ext>
      </dgm:extLst>
    </dgm:pt>
    <dgm:pt modelId="{890DF75D-D956-492F-9293-A97493FD4453}" type="pres">
      <dgm:prSet presAssocID="{FC073B30-3921-4E6E-9CD0-9A811D7DEFD6}" presName="iconSpace" presStyleCnt="0"/>
      <dgm:spPr/>
    </dgm:pt>
    <dgm:pt modelId="{54D4F32B-0F17-40A4-BB64-EEA741A5C178}" type="pres">
      <dgm:prSet presAssocID="{FC073B30-3921-4E6E-9CD0-9A811D7DEFD6}" presName="parTx" presStyleLbl="revTx" presStyleIdx="2" presStyleCnt="6">
        <dgm:presLayoutVars>
          <dgm:chMax val="0"/>
          <dgm:chPref val="0"/>
        </dgm:presLayoutVars>
      </dgm:prSet>
      <dgm:spPr/>
    </dgm:pt>
    <dgm:pt modelId="{8A407B7B-0318-4859-B0BA-EF40B3C42950}" type="pres">
      <dgm:prSet presAssocID="{FC073B30-3921-4E6E-9CD0-9A811D7DEFD6}" presName="txSpace" presStyleCnt="0"/>
      <dgm:spPr/>
    </dgm:pt>
    <dgm:pt modelId="{6030411A-F2EC-4191-AFB2-210557E04E36}" type="pres">
      <dgm:prSet presAssocID="{FC073B30-3921-4E6E-9CD0-9A811D7DEFD6}" presName="desTx" presStyleLbl="revTx" presStyleIdx="3" presStyleCnt="6">
        <dgm:presLayoutVars/>
      </dgm:prSet>
      <dgm:spPr/>
    </dgm:pt>
    <dgm:pt modelId="{28F32C05-D957-45DC-A53D-3398303C4E8A}" type="pres">
      <dgm:prSet presAssocID="{46BBADD0-EFAF-4936-B465-9F1D10DF3C6B}" presName="sibTrans" presStyleCnt="0"/>
      <dgm:spPr/>
    </dgm:pt>
    <dgm:pt modelId="{9E3308F8-8DDC-4497-A020-5287FACBE523}" type="pres">
      <dgm:prSet presAssocID="{448CE6DA-DAE4-4862-8C8B-A729E4F51AE7}" presName="compNode" presStyleCnt="0"/>
      <dgm:spPr/>
    </dgm:pt>
    <dgm:pt modelId="{5BFCF896-2CC3-4FB3-BD8A-402B1EDE8CF9}" type="pres">
      <dgm:prSet presAssocID="{448CE6DA-DAE4-4862-8C8B-A729E4F51A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
        </a:ext>
      </dgm:extLst>
    </dgm:pt>
    <dgm:pt modelId="{DAB063EC-6F06-43F8-A4AC-94E9D0B589BB}" type="pres">
      <dgm:prSet presAssocID="{448CE6DA-DAE4-4862-8C8B-A729E4F51AE7}" presName="iconSpace" presStyleCnt="0"/>
      <dgm:spPr/>
    </dgm:pt>
    <dgm:pt modelId="{954E2568-5DCB-4266-BFCF-FDF349374407}" type="pres">
      <dgm:prSet presAssocID="{448CE6DA-DAE4-4862-8C8B-A729E4F51AE7}" presName="parTx" presStyleLbl="revTx" presStyleIdx="4" presStyleCnt="6">
        <dgm:presLayoutVars>
          <dgm:chMax val="0"/>
          <dgm:chPref val="0"/>
        </dgm:presLayoutVars>
      </dgm:prSet>
      <dgm:spPr/>
    </dgm:pt>
    <dgm:pt modelId="{C687E2E8-8039-4ECA-8272-D6C3C86B385A}" type="pres">
      <dgm:prSet presAssocID="{448CE6DA-DAE4-4862-8C8B-A729E4F51AE7}" presName="txSpace" presStyleCnt="0"/>
      <dgm:spPr/>
    </dgm:pt>
    <dgm:pt modelId="{783920A2-8156-4828-BD56-D0C68C7A90EC}" type="pres">
      <dgm:prSet presAssocID="{448CE6DA-DAE4-4862-8C8B-A729E4F51AE7}" presName="desTx" presStyleLbl="revTx" presStyleIdx="5" presStyleCnt="6">
        <dgm:presLayoutVars/>
      </dgm:prSet>
      <dgm:spPr/>
    </dgm:pt>
  </dgm:ptLst>
  <dgm:cxnLst>
    <dgm:cxn modelId="{CF83B719-28FC-47F8-B203-6A66EE0A7B9C}" srcId="{FC073B30-3921-4E6E-9CD0-9A811D7DEFD6}" destId="{6B1108EB-AB1F-4052-B362-FDAE641FB99E}" srcOrd="1" destOrd="0" parTransId="{BC8E7C71-ABB2-42B3-914B-E2D342D06C35}" sibTransId="{F2718EB5-9E35-478D-994C-DBA93850A168}"/>
    <dgm:cxn modelId="{5EE4DE6E-78E7-4B76-AB48-F16193F5F503}" type="presOf" srcId="{D7F4BE28-0D2D-4768-BFD6-851C8B7BD6C2}" destId="{F95D137D-276B-4D8C-AFDE-8DA0DAF713BA}" srcOrd="0" destOrd="0" presId="urn:microsoft.com/office/officeart/2018/5/layout/CenteredIconLabelDescriptionList"/>
    <dgm:cxn modelId="{28CAA557-F495-451D-B818-213F0569647C}" srcId="{1EF3E948-CD55-4C1E-970C-2A2A1985A511}" destId="{D7F4BE28-0D2D-4768-BFD6-851C8B7BD6C2}" srcOrd="0" destOrd="0" parTransId="{3CC4F670-7F31-4E7F-BCD5-526980A60EB8}" sibTransId="{8478F65B-86A1-44D2-A5E8-07404E1E93FA}"/>
    <dgm:cxn modelId="{FC14CE77-231F-4D93-A59E-11BCB6290156}" type="presOf" srcId="{FC073B30-3921-4E6E-9CD0-9A811D7DEFD6}" destId="{54D4F32B-0F17-40A4-BB64-EEA741A5C178}" srcOrd="0" destOrd="0" presId="urn:microsoft.com/office/officeart/2018/5/layout/CenteredIconLabelDescriptionList"/>
    <dgm:cxn modelId="{59D98D7C-140B-475F-9FBD-BC0C5D1CE347}" type="presOf" srcId="{448CE6DA-DAE4-4862-8C8B-A729E4F51AE7}" destId="{954E2568-5DCB-4266-BFCF-FDF349374407}" srcOrd="0" destOrd="0" presId="urn:microsoft.com/office/officeart/2018/5/layout/CenteredIconLabelDescriptionList"/>
    <dgm:cxn modelId="{452B9ECA-2A2C-4C2E-BC0A-E95E2BC8AEAE}" srcId="{FC073B30-3921-4E6E-9CD0-9A811D7DEFD6}" destId="{DE8FD83B-AAA9-4F34-9AF7-31703DF03EC3}" srcOrd="0" destOrd="0" parTransId="{166717A6-79D4-4A33-BA09-F985E84200AF}" sibTransId="{74864584-599D-4381-A23B-963E7F2EE5B6}"/>
    <dgm:cxn modelId="{1DBA1ED0-59E6-447F-A7A8-53EE0E874D77}" srcId="{1EF3E948-CD55-4C1E-970C-2A2A1985A511}" destId="{FC073B30-3921-4E6E-9CD0-9A811D7DEFD6}" srcOrd="1" destOrd="0" parTransId="{094BEFCC-0EC8-4167-9433-704F7D21B444}" sibTransId="{46BBADD0-EFAF-4936-B465-9F1D10DF3C6B}"/>
    <dgm:cxn modelId="{80A652E6-B32F-4500-B2C2-E4DA59714E54}" type="presOf" srcId="{DE8FD83B-AAA9-4F34-9AF7-31703DF03EC3}" destId="{6030411A-F2EC-4191-AFB2-210557E04E36}" srcOrd="0" destOrd="0" presId="urn:microsoft.com/office/officeart/2018/5/layout/CenteredIconLabelDescriptionList"/>
    <dgm:cxn modelId="{3CCD78EE-38DF-4E8F-8B00-DA17BD148685}" type="presOf" srcId="{6B1108EB-AB1F-4052-B362-FDAE641FB99E}" destId="{6030411A-F2EC-4191-AFB2-210557E04E36}" srcOrd="0" destOrd="1" presId="urn:microsoft.com/office/officeart/2018/5/layout/CenteredIconLabelDescriptionList"/>
    <dgm:cxn modelId="{A5346AF4-0635-4485-9F96-F87F5CE5DDEF}" type="presOf" srcId="{1EF3E948-CD55-4C1E-970C-2A2A1985A511}" destId="{7289737F-2A26-4264-B744-AC0C2A245FF9}" srcOrd="0" destOrd="0" presId="urn:microsoft.com/office/officeart/2018/5/layout/CenteredIconLabelDescriptionList"/>
    <dgm:cxn modelId="{CD9815FC-C0D7-4982-BCE8-17B9EEEB09EF}" srcId="{1EF3E948-CD55-4C1E-970C-2A2A1985A511}" destId="{448CE6DA-DAE4-4862-8C8B-A729E4F51AE7}" srcOrd="2" destOrd="0" parTransId="{1D7606FC-E9A0-445E-BA9D-285EAB6D4AC7}" sibTransId="{995E5ABC-335A-4972-9787-3F596650CBDA}"/>
    <dgm:cxn modelId="{A0E5B84C-42D2-4758-8CED-DB2F8296F651}" type="presParOf" srcId="{7289737F-2A26-4264-B744-AC0C2A245FF9}" destId="{1A689392-7B0F-4C96-87EE-C2D85AB1322F}" srcOrd="0" destOrd="0" presId="urn:microsoft.com/office/officeart/2018/5/layout/CenteredIconLabelDescriptionList"/>
    <dgm:cxn modelId="{20F50159-5809-4260-B5B7-0CC46C02B9AC}" type="presParOf" srcId="{1A689392-7B0F-4C96-87EE-C2D85AB1322F}" destId="{D1782292-2A4B-472B-97C3-881E23E39F3B}" srcOrd="0" destOrd="0" presId="urn:microsoft.com/office/officeart/2018/5/layout/CenteredIconLabelDescriptionList"/>
    <dgm:cxn modelId="{4F8DC83B-1211-4A3E-8446-62ED5FCF4313}" type="presParOf" srcId="{1A689392-7B0F-4C96-87EE-C2D85AB1322F}" destId="{A5AD2E0B-A831-44F4-BE99-C76AFF158272}" srcOrd="1" destOrd="0" presId="urn:microsoft.com/office/officeart/2018/5/layout/CenteredIconLabelDescriptionList"/>
    <dgm:cxn modelId="{1FF46A28-F72B-4E4F-8EE2-70AF0BABE3BE}" type="presParOf" srcId="{1A689392-7B0F-4C96-87EE-C2D85AB1322F}" destId="{F95D137D-276B-4D8C-AFDE-8DA0DAF713BA}" srcOrd="2" destOrd="0" presId="urn:microsoft.com/office/officeart/2018/5/layout/CenteredIconLabelDescriptionList"/>
    <dgm:cxn modelId="{80EA3A3D-35A7-4A74-A742-A9E1FAF3C371}" type="presParOf" srcId="{1A689392-7B0F-4C96-87EE-C2D85AB1322F}" destId="{51D9196B-A600-4BA4-BD66-9E2564F18062}" srcOrd="3" destOrd="0" presId="urn:microsoft.com/office/officeart/2018/5/layout/CenteredIconLabelDescriptionList"/>
    <dgm:cxn modelId="{92B02CC9-6BF2-4CBB-B9E5-59D910B0DB48}" type="presParOf" srcId="{1A689392-7B0F-4C96-87EE-C2D85AB1322F}" destId="{3D359C58-ECD6-4372-84CC-8ABDF9906C0B}" srcOrd="4" destOrd="0" presId="urn:microsoft.com/office/officeart/2018/5/layout/CenteredIconLabelDescriptionList"/>
    <dgm:cxn modelId="{9AD29F63-6FC0-4E8E-AA0F-12CF94909252}" type="presParOf" srcId="{7289737F-2A26-4264-B744-AC0C2A245FF9}" destId="{A6435859-E606-44D9-AA1A-62E2F95E9E7C}" srcOrd="1" destOrd="0" presId="urn:microsoft.com/office/officeart/2018/5/layout/CenteredIconLabelDescriptionList"/>
    <dgm:cxn modelId="{ACB08EC3-B32D-4115-A05F-85E33091EB76}" type="presParOf" srcId="{7289737F-2A26-4264-B744-AC0C2A245FF9}" destId="{B4166C3A-6A37-44DF-9B7A-46A2B22A5102}" srcOrd="2" destOrd="0" presId="urn:microsoft.com/office/officeart/2018/5/layout/CenteredIconLabelDescriptionList"/>
    <dgm:cxn modelId="{C437F4C6-251F-4156-992C-9650FADC5812}" type="presParOf" srcId="{B4166C3A-6A37-44DF-9B7A-46A2B22A5102}" destId="{68FF78C1-BD10-4981-A69F-1956BC6113A3}" srcOrd="0" destOrd="0" presId="urn:microsoft.com/office/officeart/2018/5/layout/CenteredIconLabelDescriptionList"/>
    <dgm:cxn modelId="{C9E93D68-132F-4373-9FF8-BB16FC9E114E}" type="presParOf" srcId="{B4166C3A-6A37-44DF-9B7A-46A2B22A5102}" destId="{890DF75D-D956-492F-9293-A97493FD4453}" srcOrd="1" destOrd="0" presId="urn:microsoft.com/office/officeart/2018/5/layout/CenteredIconLabelDescriptionList"/>
    <dgm:cxn modelId="{2CB8BA48-C3F2-4E22-AC07-8A4CF017D57C}" type="presParOf" srcId="{B4166C3A-6A37-44DF-9B7A-46A2B22A5102}" destId="{54D4F32B-0F17-40A4-BB64-EEA741A5C178}" srcOrd="2" destOrd="0" presId="urn:microsoft.com/office/officeart/2018/5/layout/CenteredIconLabelDescriptionList"/>
    <dgm:cxn modelId="{96123616-BB6B-450F-89FD-CFAB91E60E3A}" type="presParOf" srcId="{B4166C3A-6A37-44DF-9B7A-46A2B22A5102}" destId="{8A407B7B-0318-4859-B0BA-EF40B3C42950}" srcOrd="3" destOrd="0" presId="urn:microsoft.com/office/officeart/2018/5/layout/CenteredIconLabelDescriptionList"/>
    <dgm:cxn modelId="{F9F8AD96-2579-433D-AA6A-702FFD5A5D40}" type="presParOf" srcId="{B4166C3A-6A37-44DF-9B7A-46A2B22A5102}" destId="{6030411A-F2EC-4191-AFB2-210557E04E36}" srcOrd="4" destOrd="0" presId="urn:microsoft.com/office/officeart/2018/5/layout/CenteredIconLabelDescriptionList"/>
    <dgm:cxn modelId="{7ED3CAEA-247D-41E6-8E32-ECF12E5E85D0}" type="presParOf" srcId="{7289737F-2A26-4264-B744-AC0C2A245FF9}" destId="{28F32C05-D957-45DC-A53D-3398303C4E8A}" srcOrd="3" destOrd="0" presId="urn:microsoft.com/office/officeart/2018/5/layout/CenteredIconLabelDescriptionList"/>
    <dgm:cxn modelId="{E23731DA-2154-4B9C-9346-FCA4B939F0FC}" type="presParOf" srcId="{7289737F-2A26-4264-B744-AC0C2A245FF9}" destId="{9E3308F8-8DDC-4497-A020-5287FACBE523}" srcOrd="4" destOrd="0" presId="urn:microsoft.com/office/officeart/2018/5/layout/CenteredIconLabelDescriptionList"/>
    <dgm:cxn modelId="{A0A654FA-AE4A-49F5-A4A5-D56919B94ED1}" type="presParOf" srcId="{9E3308F8-8DDC-4497-A020-5287FACBE523}" destId="{5BFCF896-2CC3-4FB3-BD8A-402B1EDE8CF9}" srcOrd="0" destOrd="0" presId="urn:microsoft.com/office/officeart/2018/5/layout/CenteredIconLabelDescriptionList"/>
    <dgm:cxn modelId="{53AA5D2C-F6B8-4ABA-AA12-AA3B01B15726}" type="presParOf" srcId="{9E3308F8-8DDC-4497-A020-5287FACBE523}" destId="{DAB063EC-6F06-43F8-A4AC-94E9D0B589BB}" srcOrd="1" destOrd="0" presId="urn:microsoft.com/office/officeart/2018/5/layout/CenteredIconLabelDescriptionList"/>
    <dgm:cxn modelId="{39149ED0-0A9E-453C-A876-D73CB3A02DFD}" type="presParOf" srcId="{9E3308F8-8DDC-4497-A020-5287FACBE523}" destId="{954E2568-5DCB-4266-BFCF-FDF349374407}" srcOrd="2" destOrd="0" presId="urn:microsoft.com/office/officeart/2018/5/layout/CenteredIconLabelDescriptionList"/>
    <dgm:cxn modelId="{8CD1A8C5-11BC-4FE3-819E-95F5E9B587F8}" type="presParOf" srcId="{9E3308F8-8DDC-4497-A020-5287FACBE523}" destId="{C687E2E8-8039-4ECA-8272-D6C3C86B385A}" srcOrd="3" destOrd="0" presId="urn:microsoft.com/office/officeart/2018/5/layout/CenteredIconLabelDescriptionList"/>
    <dgm:cxn modelId="{ED15729C-A3DF-4DEA-BA1F-2A49C772E67F}" type="presParOf" srcId="{9E3308F8-8DDC-4497-A020-5287FACBE523}" destId="{783920A2-8156-4828-BD56-D0C68C7A90E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097E1C4-0E6D-4852-9048-2B3FA68AE9B0}"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4A2AE607-43A0-480F-9B63-17026A49C6C7}">
      <dgm:prSet/>
      <dgm:spPr/>
      <dgm:t>
        <a:bodyPr/>
        <a:lstStyle/>
        <a:p>
          <a:r>
            <a:rPr lang="en-US" b="1" i="0" baseline="0"/>
            <a:t>Additive Model:</a:t>
          </a:r>
          <a:r>
            <a:rPr lang="en-US" b="0" i="0" baseline="0"/>
            <a:t> Assumes the components add up linearly: Y(t)=T(t)+S(t)+R(t)</a:t>
          </a:r>
          <a:r>
            <a:rPr lang="en-US"/>
            <a:t>.</a:t>
          </a:r>
        </a:p>
      </dgm:t>
    </dgm:pt>
    <dgm:pt modelId="{AD48BBA1-1274-4BF8-B652-721C5BC6FA49}" type="parTrans" cxnId="{529F89BA-CB67-4E61-A000-485C81566734}">
      <dgm:prSet/>
      <dgm:spPr/>
      <dgm:t>
        <a:bodyPr/>
        <a:lstStyle/>
        <a:p>
          <a:endParaRPr lang="en-US"/>
        </a:p>
      </dgm:t>
    </dgm:pt>
    <dgm:pt modelId="{C8E59D04-BF05-4871-A436-B8D36DC713EF}" type="sibTrans" cxnId="{529F89BA-CB67-4E61-A000-485C81566734}">
      <dgm:prSet/>
      <dgm:spPr/>
      <dgm:t>
        <a:bodyPr/>
        <a:lstStyle/>
        <a:p>
          <a:endParaRPr lang="en-US"/>
        </a:p>
      </dgm:t>
    </dgm:pt>
    <dgm:pt modelId="{A2B119D7-12EF-4A28-BDBF-2B704E4E9B80}">
      <dgm:prSet/>
      <dgm:spPr/>
      <dgm:t>
        <a:bodyPr/>
        <a:lstStyle/>
        <a:p>
          <a:r>
            <a:rPr lang="en-US" b="0" i="0" baseline="0"/>
            <a:t>Used when variations in the data remain constant over time.</a:t>
          </a:r>
          <a:endParaRPr lang="en-US"/>
        </a:p>
      </dgm:t>
    </dgm:pt>
    <dgm:pt modelId="{7E24F83C-9ADC-471E-A98A-844070D44ABE}" type="parTrans" cxnId="{618E590A-3507-4D09-A749-00C2B8C9EAE7}">
      <dgm:prSet/>
      <dgm:spPr/>
      <dgm:t>
        <a:bodyPr/>
        <a:lstStyle/>
        <a:p>
          <a:endParaRPr lang="en-US"/>
        </a:p>
      </dgm:t>
    </dgm:pt>
    <dgm:pt modelId="{1A8C0C08-CA96-4D25-8D0A-CB890589D96B}" type="sibTrans" cxnId="{618E590A-3507-4D09-A749-00C2B8C9EAE7}">
      <dgm:prSet/>
      <dgm:spPr/>
      <dgm:t>
        <a:bodyPr/>
        <a:lstStyle/>
        <a:p>
          <a:endParaRPr lang="en-US"/>
        </a:p>
      </dgm:t>
    </dgm:pt>
    <dgm:pt modelId="{42B8B18D-366C-4C92-8368-9D660243F8C7}">
      <dgm:prSet/>
      <dgm:spPr/>
      <dgm:t>
        <a:bodyPr/>
        <a:lstStyle/>
        <a:p>
          <a:r>
            <a:rPr lang="en-US" b="1" i="0" baseline="0"/>
            <a:t>Multiplicative Model:</a:t>
          </a:r>
          <a:r>
            <a:rPr lang="en-US" b="0" i="0" baseline="0"/>
            <a:t> Assumes components multiply: Y(t)=T(t)×S(t)×R(t).</a:t>
          </a:r>
          <a:endParaRPr lang="en-US"/>
        </a:p>
      </dgm:t>
    </dgm:pt>
    <dgm:pt modelId="{3F77B770-1E78-48E4-AC66-469B810A5E5F}" type="parTrans" cxnId="{64D66086-A1A5-4453-A061-E353C0E2CBA6}">
      <dgm:prSet/>
      <dgm:spPr/>
      <dgm:t>
        <a:bodyPr/>
        <a:lstStyle/>
        <a:p>
          <a:endParaRPr lang="en-US"/>
        </a:p>
      </dgm:t>
    </dgm:pt>
    <dgm:pt modelId="{2E132BA4-68A3-43F8-A1BE-F08864EC1A50}" type="sibTrans" cxnId="{64D66086-A1A5-4453-A061-E353C0E2CBA6}">
      <dgm:prSet/>
      <dgm:spPr/>
      <dgm:t>
        <a:bodyPr/>
        <a:lstStyle/>
        <a:p>
          <a:endParaRPr lang="en-US"/>
        </a:p>
      </dgm:t>
    </dgm:pt>
    <dgm:pt modelId="{DE0D439C-E271-4B4E-8C92-B65A9A99985C}">
      <dgm:prSet/>
      <dgm:spPr/>
      <dgm:t>
        <a:bodyPr/>
        <a:lstStyle/>
        <a:p>
          <a:r>
            <a:rPr lang="en-US" b="0" i="0" baseline="0"/>
            <a:t>Used when variations grow or shrink over time.</a:t>
          </a:r>
          <a:endParaRPr lang="en-US"/>
        </a:p>
      </dgm:t>
    </dgm:pt>
    <dgm:pt modelId="{325711D2-C267-4539-B98C-FC92F4427F70}" type="parTrans" cxnId="{C2DC854E-5CE2-461C-BB46-494EBEAE1E20}">
      <dgm:prSet/>
      <dgm:spPr/>
      <dgm:t>
        <a:bodyPr/>
        <a:lstStyle/>
        <a:p>
          <a:endParaRPr lang="en-US"/>
        </a:p>
      </dgm:t>
    </dgm:pt>
    <dgm:pt modelId="{A5B4A046-FAC9-41B4-954C-0C861E471608}" type="sibTrans" cxnId="{C2DC854E-5CE2-461C-BB46-494EBEAE1E20}">
      <dgm:prSet/>
      <dgm:spPr/>
      <dgm:t>
        <a:bodyPr/>
        <a:lstStyle/>
        <a:p>
          <a:endParaRPr lang="en-US"/>
        </a:p>
      </dgm:t>
    </dgm:pt>
    <dgm:pt modelId="{F40C7691-9C4C-47BD-9043-E09EBDE3510B}">
      <dgm:prSet/>
      <dgm:spPr/>
      <dgm:t>
        <a:bodyPr/>
        <a:lstStyle/>
        <a:p>
          <a:r>
            <a:rPr lang="en-US" b="1" i="0" baseline="0"/>
            <a:t>Purpose:</a:t>
          </a:r>
          <a:r>
            <a:rPr lang="en-US" b="0" i="0" baseline="0"/>
            <a:t> Decomposition separates the components to analyze them independently. </a:t>
          </a:r>
          <a:endParaRPr lang="en-US"/>
        </a:p>
      </dgm:t>
    </dgm:pt>
    <dgm:pt modelId="{7CE0B4EA-E393-4F29-92B7-15262C88FA50}" type="parTrans" cxnId="{04C86BAA-5D4D-4273-B9A8-13096AC135E1}">
      <dgm:prSet/>
      <dgm:spPr/>
      <dgm:t>
        <a:bodyPr/>
        <a:lstStyle/>
        <a:p>
          <a:endParaRPr lang="en-US"/>
        </a:p>
      </dgm:t>
    </dgm:pt>
    <dgm:pt modelId="{076A50F7-5EAB-4CC6-B79E-BD20A53CFEF3}" type="sibTrans" cxnId="{04C86BAA-5D4D-4273-B9A8-13096AC135E1}">
      <dgm:prSet/>
      <dgm:spPr/>
      <dgm:t>
        <a:bodyPr/>
        <a:lstStyle/>
        <a:p>
          <a:endParaRPr lang="en-US"/>
        </a:p>
      </dgm:t>
    </dgm:pt>
    <dgm:pt modelId="{82417377-3B46-4BA2-948B-8BA1A550F493}" type="pres">
      <dgm:prSet presAssocID="{9097E1C4-0E6D-4852-9048-2B3FA68AE9B0}" presName="root" presStyleCnt="0">
        <dgm:presLayoutVars>
          <dgm:dir/>
          <dgm:resizeHandles val="exact"/>
        </dgm:presLayoutVars>
      </dgm:prSet>
      <dgm:spPr/>
    </dgm:pt>
    <dgm:pt modelId="{94864EE7-5BB2-4D90-ADDA-F26051EFC4A4}" type="pres">
      <dgm:prSet presAssocID="{9097E1C4-0E6D-4852-9048-2B3FA68AE9B0}" presName="container" presStyleCnt="0">
        <dgm:presLayoutVars>
          <dgm:dir/>
          <dgm:resizeHandles val="exact"/>
        </dgm:presLayoutVars>
      </dgm:prSet>
      <dgm:spPr/>
    </dgm:pt>
    <dgm:pt modelId="{9A8A5862-C086-4EC3-A3F6-2F115477C22F}" type="pres">
      <dgm:prSet presAssocID="{4A2AE607-43A0-480F-9B63-17026A49C6C7}" presName="compNode" presStyleCnt="0"/>
      <dgm:spPr/>
    </dgm:pt>
    <dgm:pt modelId="{AF7E42DE-9E03-4462-B4E2-07FCAC95C4AB}" type="pres">
      <dgm:prSet presAssocID="{4A2AE607-43A0-480F-9B63-17026A49C6C7}" presName="iconBgRect" presStyleLbl="bgShp" presStyleIdx="0" presStyleCnt="5"/>
      <dgm:spPr/>
    </dgm:pt>
    <dgm:pt modelId="{EA572A29-2190-4D6A-8C49-AC243E202D27}" type="pres">
      <dgm:prSet presAssocID="{4A2AE607-43A0-480F-9B63-17026A49C6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567A07DA-940C-4DB1-B91F-16675C89F6F0}" type="pres">
      <dgm:prSet presAssocID="{4A2AE607-43A0-480F-9B63-17026A49C6C7}" presName="spaceRect" presStyleCnt="0"/>
      <dgm:spPr/>
    </dgm:pt>
    <dgm:pt modelId="{32F26570-40C0-4C36-86B2-4FFAB2814C1F}" type="pres">
      <dgm:prSet presAssocID="{4A2AE607-43A0-480F-9B63-17026A49C6C7}" presName="textRect" presStyleLbl="revTx" presStyleIdx="0" presStyleCnt="5">
        <dgm:presLayoutVars>
          <dgm:chMax val="1"/>
          <dgm:chPref val="1"/>
        </dgm:presLayoutVars>
      </dgm:prSet>
      <dgm:spPr/>
    </dgm:pt>
    <dgm:pt modelId="{3966A51E-20CA-437D-9655-EA0E24A7D757}" type="pres">
      <dgm:prSet presAssocID="{C8E59D04-BF05-4871-A436-B8D36DC713EF}" presName="sibTrans" presStyleLbl="sibTrans2D1" presStyleIdx="0" presStyleCnt="0"/>
      <dgm:spPr/>
    </dgm:pt>
    <dgm:pt modelId="{10BB461C-F3D9-41DB-BCF0-91EB2A3702B7}" type="pres">
      <dgm:prSet presAssocID="{A2B119D7-12EF-4A28-BDBF-2B704E4E9B80}" presName="compNode" presStyleCnt="0"/>
      <dgm:spPr/>
    </dgm:pt>
    <dgm:pt modelId="{F389B56F-93A7-4D01-878F-54E3A2310DAE}" type="pres">
      <dgm:prSet presAssocID="{A2B119D7-12EF-4A28-BDBF-2B704E4E9B80}" presName="iconBgRect" presStyleLbl="bgShp" presStyleIdx="1" presStyleCnt="5"/>
      <dgm:spPr/>
    </dgm:pt>
    <dgm:pt modelId="{AC611DB8-A3D8-42B6-9B93-FCE2E3AFFDF5}" type="pres">
      <dgm:prSet presAssocID="{A2B119D7-12EF-4A28-BDBF-2B704E4E9B8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F8C87A0-E326-473E-9E92-77C5AEC58C99}" type="pres">
      <dgm:prSet presAssocID="{A2B119D7-12EF-4A28-BDBF-2B704E4E9B80}" presName="spaceRect" presStyleCnt="0"/>
      <dgm:spPr/>
    </dgm:pt>
    <dgm:pt modelId="{8BCE0E20-038F-49FB-9334-875645EBFAB7}" type="pres">
      <dgm:prSet presAssocID="{A2B119D7-12EF-4A28-BDBF-2B704E4E9B80}" presName="textRect" presStyleLbl="revTx" presStyleIdx="1" presStyleCnt="5">
        <dgm:presLayoutVars>
          <dgm:chMax val="1"/>
          <dgm:chPref val="1"/>
        </dgm:presLayoutVars>
      </dgm:prSet>
      <dgm:spPr/>
    </dgm:pt>
    <dgm:pt modelId="{1729D421-7C2A-492B-9515-BBF29B41A34A}" type="pres">
      <dgm:prSet presAssocID="{1A8C0C08-CA96-4D25-8D0A-CB890589D96B}" presName="sibTrans" presStyleLbl="sibTrans2D1" presStyleIdx="0" presStyleCnt="0"/>
      <dgm:spPr/>
    </dgm:pt>
    <dgm:pt modelId="{FC6987F1-D8AA-4792-8668-821F33EA40B2}" type="pres">
      <dgm:prSet presAssocID="{42B8B18D-366C-4C92-8368-9D660243F8C7}" presName="compNode" presStyleCnt="0"/>
      <dgm:spPr/>
    </dgm:pt>
    <dgm:pt modelId="{FBA6472E-6917-4100-97CC-9229E8A6E170}" type="pres">
      <dgm:prSet presAssocID="{42B8B18D-366C-4C92-8368-9D660243F8C7}" presName="iconBgRect" presStyleLbl="bgShp" presStyleIdx="2" presStyleCnt="5"/>
      <dgm:spPr/>
    </dgm:pt>
    <dgm:pt modelId="{720F6886-324E-4286-A966-641CE2C9ACE1}" type="pres">
      <dgm:prSet presAssocID="{42B8B18D-366C-4C92-8368-9D660243F8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0600841A-27E1-497D-9113-C8FA3EF69DB1}" type="pres">
      <dgm:prSet presAssocID="{42B8B18D-366C-4C92-8368-9D660243F8C7}" presName="spaceRect" presStyleCnt="0"/>
      <dgm:spPr/>
    </dgm:pt>
    <dgm:pt modelId="{5ED9FB48-CB2C-4065-92B3-686F96EF091A}" type="pres">
      <dgm:prSet presAssocID="{42B8B18D-366C-4C92-8368-9D660243F8C7}" presName="textRect" presStyleLbl="revTx" presStyleIdx="2" presStyleCnt="5">
        <dgm:presLayoutVars>
          <dgm:chMax val="1"/>
          <dgm:chPref val="1"/>
        </dgm:presLayoutVars>
      </dgm:prSet>
      <dgm:spPr/>
    </dgm:pt>
    <dgm:pt modelId="{48A5CCDE-54BC-412C-9EE0-4A7EBC7E0DF4}" type="pres">
      <dgm:prSet presAssocID="{2E132BA4-68A3-43F8-A1BE-F08864EC1A50}" presName="sibTrans" presStyleLbl="sibTrans2D1" presStyleIdx="0" presStyleCnt="0"/>
      <dgm:spPr/>
    </dgm:pt>
    <dgm:pt modelId="{CBFFB398-C7DA-4AB7-8E83-1378CB316DB1}" type="pres">
      <dgm:prSet presAssocID="{DE0D439C-E271-4B4E-8C92-B65A9A99985C}" presName="compNode" presStyleCnt="0"/>
      <dgm:spPr/>
    </dgm:pt>
    <dgm:pt modelId="{A9270404-2CB8-4218-B9EF-189C1FD04B41}" type="pres">
      <dgm:prSet presAssocID="{DE0D439C-E271-4B4E-8C92-B65A9A99985C}" presName="iconBgRect" presStyleLbl="bgShp" presStyleIdx="3" presStyleCnt="5"/>
      <dgm:spPr/>
    </dgm:pt>
    <dgm:pt modelId="{F63C77DB-9489-498B-9604-9E0752D7DB47}" type="pres">
      <dgm:prSet presAssocID="{DE0D439C-E271-4B4E-8C92-B65A9A9998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71F58D43-40A8-4E98-8CA4-B532AB8801A6}" type="pres">
      <dgm:prSet presAssocID="{DE0D439C-E271-4B4E-8C92-B65A9A99985C}" presName="spaceRect" presStyleCnt="0"/>
      <dgm:spPr/>
    </dgm:pt>
    <dgm:pt modelId="{A8858C86-3110-4EEC-A405-05DF3C749A8C}" type="pres">
      <dgm:prSet presAssocID="{DE0D439C-E271-4B4E-8C92-B65A9A99985C}" presName="textRect" presStyleLbl="revTx" presStyleIdx="3" presStyleCnt="5">
        <dgm:presLayoutVars>
          <dgm:chMax val="1"/>
          <dgm:chPref val="1"/>
        </dgm:presLayoutVars>
      </dgm:prSet>
      <dgm:spPr/>
    </dgm:pt>
    <dgm:pt modelId="{E80342B0-D917-408E-B3D1-3BB649504727}" type="pres">
      <dgm:prSet presAssocID="{A5B4A046-FAC9-41B4-954C-0C861E471608}" presName="sibTrans" presStyleLbl="sibTrans2D1" presStyleIdx="0" presStyleCnt="0"/>
      <dgm:spPr/>
    </dgm:pt>
    <dgm:pt modelId="{0E3E6455-AA4C-4D7B-AC55-29ABC4939091}" type="pres">
      <dgm:prSet presAssocID="{F40C7691-9C4C-47BD-9043-E09EBDE3510B}" presName="compNode" presStyleCnt="0"/>
      <dgm:spPr/>
    </dgm:pt>
    <dgm:pt modelId="{50391B48-15F7-49DF-AEB5-B063B860B3F6}" type="pres">
      <dgm:prSet presAssocID="{F40C7691-9C4C-47BD-9043-E09EBDE3510B}" presName="iconBgRect" presStyleLbl="bgShp" presStyleIdx="4" presStyleCnt="5"/>
      <dgm:spPr/>
    </dgm:pt>
    <dgm:pt modelId="{E99A9A57-A231-4B50-8953-32D81ED13817}" type="pres">
      <dgm:prSet presAssocID="{F40C7691-9C4C-47BD-9043-E09EBDE3510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rawing Compass"/>
        </a:ext>
      </dgm:extLst>
    </dgm:pt>
    <dgm:pt modelId="{85E28837-69A9-459D-8E90-0F013DBD235E}" type="pres">
      <dgm:prSet presAssocID="{F40C7691-9C4C-47BD-9043-E09EBDE3510B}" presName="spaceRect" presStyleCnt="0"/>
      <dgm:spPr/>
    </dgm:pt>
    <dgm:pt modelId="{C86F529A-C3F0-41F9-A75B-DCFB9A5FE7D6}" type="pres">
      <dgm:prSet presAssocID="{F40C7691-9C4C-47BD-9043-E09EBDE3510B}" presName="textRect" presStyleLbl="revTx" presStyleIdx="4" presStyleCnt="5">
        <dgm:presLayoutVars>
          <dgm:chMax val="1"/>
          <dgm:chPref val="1"/>
        </dgm:presLayoutVars>
      </dgm:prSet>
      <dgm:spPr/>
    </dgm:pt>
  </dgm:ptLst>
  <dgm:cxnLst>
    <dgm:cxn modelId="{618E590A-3507-4D09-A749-00C2B8C9EAE7}" srcId="{9097E1C4-0E6D-4852-9048-2B3FA68AE9B0}" destId="{A2B119D7-12EF-4A28-BDBF-2B704E4E9B80}" srcOrd="1" destOrd="0" parTransId="{7E24F83C-9ADC-471E-A98A-844070D44ABE}" sibTransId="{1A8C0C08-CA96-4D25-8D0A-CB890589D96B}"/>
    <dgm:cxn modelId="{27040315-4815-4ACD-A192-5ED55818C3B6}" type="presOf" srcId="{42B8B18D-366C-4C92-8368-9D660243F8C7}" destId="{5ED9FB48-CB2C-4065-92B3-686F96EF091A}" srcOrd="0" destOrd="0" presId="urn:microsoft.com/office/officeart/2018/2/layout/IconCircleList"/>
    <dgm:cxn modelId="{512EB734-A8C0-42BA-B43A-49276DA96527}" type="presOf" srcId="{DE0D439C-E271-4B4E-8C92-B65A9A99985C}" destId="{A8858C86-3110-4EEC-A405-05DF3C749A8C}" srcOrd="0" destOrd="0" presId="urn:microsoft.com/office/officeart/2018/2/layout/IconCircleList"/>
    <dgm:cxn modelId="{F1F9B93F-7065-4994-B499-B2A77B1A1800}" type="presOf" srcId="{A5B4A046-FAC9-41B4-954C-0C861E471608}" destId="{E80342B0-D917-408E-B3D1-3BB649504727}" srcOrd="0" destOrd="0" presId="urn:microsoft.com/office/officeart/2018/2/layout/IconCircleList"/>
    <dgm:cxn modelId="{4F704665-6450-4EA3-96C9-B96F9E84A6DD}" type="presOf" srcId="{F40C7691-9C4C-47BD-9043-E09EBDE3510B}" destId="{C86F529A-C3F0-41F9-A75B-DCFB9A5FE7D6}" srcOrd="0" destOrd="0" presId="urn:microsoft.com/office/officeart/2018/2/layout/IconCircleList"/>
    <dgm:cxn modelId="{C2DC854E-5CE2-461C-BB46-494EBEAE1E20}" srcId="{9097E1C4-0E6D-4852-9048-2B3FA68AE9B0}" destId="{DE0D439C-E271-4B4E-8C92-B65A9A99985C}" srcOrd="3" destOrd="0" parTransId="{325711D2-C267-4539-B98C-FC92F4427F70}" sibTransId="{A5B4A046-FAC9-41B4-954C-0C861E471608}"/>
    <dgm:cxn modelId="{64D66086-A1A5-4453-A061-E353C0E2CBA6}" srcId="{9097E1C4-0E6D-4852-9048-2B3FA68AE9B0}" destId="{42B8B18D-366C-4C92-8368-9D660243F8C7}" srcOrd="2" destOrd="0" parTransId="{3F77B770-1E78-48E4-AC66-469B810A5E5F}" sibTransId="{2E132BA4-68A3-43F8-A1BE-F08864EC1A50}"/>
    <dgm:cxn modelId="{F63CBF88-8D53-419C-B61A-A8C4626CC1B7}" type="presOf" srcId="{C8E59D04-BF05-4871-A436-B8D36DC713EF}" destId="{3966A51E-20CA-437D-9655-EA0E24A7D757}" srcOrd="0" destOrd="0" presId="urn:microsoft.com/office/officeart/2018/2/layout/IconCircleList"/>
    <dgm:cxn modelId="{D81BB09A-3852-4C98-9F9B-E8189E4ED886}" type="presOf" srcId="{4A2AE607-43A0-480F-9B63-17026A49C6C7}" destId="{32F26570-40C0-4C36-86B2-4FFAB2814C1F}" srcOrd="0" destOrd="0" presId="urn:microsoft.com/office/officeart/2018/2/layout/IconCircleList"/>
    <dgm:cxn modelId="{0896FE9D-4A0A-4468-9288-62C02D509CB4}" type="presOf" srcId="{9097E1C4-0E6D-4852-9048-2B3FA68AE9B0}" destId="{82417377-3B46-4BA2-948B-8BA1A550F493}" srcOrd="0" destOrd="0" presId="urn:microsoft.com/office/officeart/2018/2/layout/IconCircleList"/>
    <dgm:cxn modelId="{0DB50AA2-A5F5-4F99-A58C-005C3594D94A}" type="presOf" srcId="{A2B119D7-12EF-4A28-BDBF-2B704E4E9B80}" destId="{8BCE0E20-038F-49FB-9334-875645EBFAB7}" srcOrd="0" destOrd="0" presId="urn:microsoft.com/office/officeart/2018/2/layout/IconCircleList"/>
    <dgm:cxn modelId="{EAD561A2-1F0E-40A5-A437-23CEAAC61673}" type="presOf" srcId="{2E132BA4-68A3-43F8-A1BE-F08864EC1A50}" destId="{48A5CCDE-54BC-412C-9EE0-4A7EBC7E0DF4}" srcOrd="0" destOrd="0" presId="urn:microsoft.com/office/officeart/2018/2/layout/IconCircleList"/>
    <dgm:cxn modelId="{04C86BAA-5D4D-4273-B9A8-13096AC135E1}" srcId="{9097E1C4-0E6D-4852-9048-2B3FA68AE9B0}" destId="{F40C7691-9C4C-47BD-9043-E09EBDE3510B}" srcOrd="4" destOrd="0" parTransId="{7CE0B4EA-E393-4F29-92B7-15262C88FA50}" sibTransId="{076A50F7-5EAB-4CC6-B79E-BD20A53CFEF3}"/>
    <dgm:cxn modelId="{529F89BA-CB67-4E61-A000-485C81566734}" srcId="{9097E1C4-0E6D-4852-9048-2B3FA68AE9B0}" destId="{4A2AE607-43A0-480F-9B63-17026A49C6C7}" srcOrd="0" destOrd="0" parTransId="{AD48BBA1-1274-4BF8-B652-721C5BC6FA49}" sibTransId="{C8E59D04-BF05-4871-A436-B8D36DC713EF}"/>
    <dgm:cxn modelId="{899B09D3-8BD1-4A8A-B295-CE852D763E48}" type="presOf" srcId="{1A8C0C08-CA96-4D25-8D0A-CB890589D96B}" destId="{1729D421-7C2A-492B-9515-BBF29B41A34A}" srcOrd="0" destOrd="0" presId="urn:microsoft.com/office/officeart/2018/2/layout/IconCircleList"/>
    <dgm:cxn modelId="{BA009EB9-403E-4829-87C2-52A19DD94683}" type="presParOf" srcId="{82417377-3B46-4BA2-948B-8BA1A550F493}" destId="{94864EE7-5BB2-4D90-ADDA-F26051EFC4A4}" srcOrd="0" destOrd="0" presId="urn:microsoft.com/office/officeart/2018/2/layout/IconCircleList"/>
    <dgm:cxn modelId="{A454AEB4-AD8C-4F1A-9A3A-9B1E5A727704}" type="presParOf" srcId="{94864EE7-5BB2-4D90-ADDA-F26051EFC4A4}" destId="{9A8A5862-C086-4EC3-A3F6-2F115477C22F}" srcOrd="0" destOrd="0" presId="urn:microsoft.com/office/officeart/2018/2/layout/IconCircleList"/>
    <dgm:cxn modelId="{657AF7FB-4B49-4810-B702-0A320E9ABF81}" type="presParOf" srcId="{9A8A5862-C086-4EC3-A3F6-2F115477C22F}" destId="{AF7E42DE-9E03-4462-B4E2-07FCAC95C4AB}" srcOrd="0" destOrd="0" presId="urn:microsoft.com/office/officeart/2018/2/layout/IconCircleList"/>
    <dgm:cxn modelId="{92B3F837-319D-47E2-B549-FF00256F9424}" type="presParOf" srcId="{9A8A5862-C086-4EC3-A3F6-2F115477C22F}" destId="{EA572A29-2190-4D6A-8C49-AC243E202D27}" srcOrd="1" destOrd="0" presId="urn:microsoft.com/office/officeart/2018/2/layout/IconCircleList"/>
    <dgm:cxn modelId="{258EA912-8E41-4510-8C51-5737A30D9D2A}" type="presParOf" srcId="{9A8A5862-C086-4EC3-A3F6-2F115477C22F}" destId="{567A07DA-940C-4DB1-B91F-16675C89F6F0}" srcOrd="2" destOrd="0" presId="urn:microsoft.com/office/officeart/2018/2/layout/IconCircleList"/>
    <dgm:cxn modelId="{A4F1A9D5-7D35-48E0-9D91-391A6AE95BB7}" type="presParOf" srcId="{9A8A5862-C086-4EC3-A3F6-2F115477C22F}" destId="{32F26570-40C0-4C36-86B2-4FFAB2814C1F}" srcOrd="3" destOrd="0" presId="urn:microsoft.com/office/officeart/2018/2/layout/IconCircleList"/>
    <dgm:cxn modelId="{1C506D44-904C-464A-9361-6ADCE5B61FA8}" type="presParOf" srcId="{94864EE7-5BB2-4D90-ADDA-F26051EFC4A4}" destId="{3966A51E-20CA-437D-9655-EA0E24A7D757}" srcOrd="1" destOrd="0" presId="urn:microsoft.com/office/officeart/2018/2/layout/IconCircleList"/>
    <dgm:cxn modelId="{77A1EF9E-E6A8-4BC6-AE32-B2C3D45D9AE4}" type="presParOf" srcId="{94864EE7-5BB2-4D90-ADDA-F26051EFC4A4}" destId="{10BB461C-F3D9-41DB-BCF0-91EB2A3702B7}" srcOrd="2" destOrd="0" presId="urn:microsoft.com/office/officeart/2018/2/layout/IconCircleList"/>
    <dgm:cxn modelId="{35C851CA-CDF7-4E74-BE0A-946275280E7C}" type="presParOf" srcId="{10BB461C-F3D9-41DB-BCF0-91EB2A3702B7}" destId="{F389B56F-93A7-4D01-878F-54E3A2310DAE}" srcOrd="0" destOrd="0" presId="urn:microsoft.com/office/officeart/2018/2/layout/IconCircleList"/>
    <dgm:cxn modelId="{C7A5A2AF-20A4-4F32-90ED-8CD5AB561C81}" type="presParOf" srcId="{10BB461C-F3D9-41DB-BCF0-91EB2A3702B7}" destId="{AC611DB8-A3D8-42B6-9B93-FCE2E3AFFDF5}" srcOrd="1" destOrd="0" presId="urn:microsoft.com/office/officeart/2018/2/layout/IconCircleList"/>
    <dgm:cxn modelId="{3CA819FD-52C1-4CCB-B628-9BC142D26E08}" type="presParOf" srcId="{10BB461C-F3D9-41DB-BCF0-91EB2A3702B7}" destId="{7F8C87A0-E326-473E-9E92-77C5AEC58C99}" srcOrd="2" destOrd="0" presId="urn:microsoft.com/office/officeart/2018/2/layout/IconCircleList"/>
    <dgm:cxn modelId="{0596ED00-2489-4FF7-8D4B-2CA6E25AE304}" type="presParOf" srcId="{10BB461C-F3D9-41DB-BCF0-91EB2A3702B7}" destId="{8BCE0E20-038F-49FB-9334-875645EBFAB7}" srcOrd="3" destOrd="0" presId="urn:microsoft.com/office/officeart/2018/2/layout/IconCircleList"/>
    <dgm:cxn modelId="{0E537341-BCF2-4A0C-916C-B5C94F5EB61A}" type="presParOf" srcId="{94864EE7-5BB2-4D90-ADDA-F26051EFC4A4}" destId="{1729D421-7C2A-492B-9515-BBF29B41A34A}" srcOrd="3" destOrd="0" presId="urn:microsoft.com/office/officeart/2018/2/layout/IconCircleList"/>
    <dgm:cxn modelId="{740E911E-6189-41FA-B5DC-3CD0B37A983A}" type="presParOf" srcId="{94864EE7-5BB2-4D90-ADDA-F26051EFC4A4}" destId="{FC6987F1-D8AA-4792-8668-821F33EA40B2}" srcOrd="4" destOrd="0" presId="urn:microsoft.com/office/officeart/2018/2/layout/IconCircleList"/>
    <dgm:cxn modelId="{96694B02-C7FC-47A5-BF0D-3ED1F925C4B3}" type="presParOf" srcId="{FC6987F1-D8AA-4792-8668-821F33EA40B2}" destId="{FBA6472E-6917-4100-97CC-9229E8A6E170}" srcOrd="0" destOrd="0" presId="urn:microsoft.com/office/officeart/2018/2/layout/IconCircleList"/>
    <dgm:cxn modelId="{F95C4975-0F64-4192-9068-F12FEEA40CE4}" type="presParOf" srcId="{FC6987F1-D8AA-4792-8668-821F33EA40B2}" destId="{720F6886-324E-4286-A966-641CE2C9ACE1}" srcOrd="1" destOrd="0" presId="urn:microsoft.com/office/officeart/2018/2/layout/IconCircleList"/>
    <dgm:cxn modelId="{8397B449-089B-4F54-80DD-10C0EE0E4757}" type="presParOf" srcId="{FC6987F1-D8AA-4792-8668-821F33EA40B2}" destId="{0600841A-27E1-497D-9113-C8FA3EF69DB1}" srcOrd="2" destOrd="0" presId="urn:microsoft.com/office/officeart/2018/2/layout/IconCircleList"/>
    <dgm:cxn modelId="{5EB07299-1762-4CD2-9072-5A57B4681737}" type="presParOf" srcId="{FC6987F1-D8AA-4792-8668-821F33EA40B2}" destId="{5ED9FB48-CB2C-4065-92B3-686F96EF091A}" srcOrd="3" destOrd="0" presId="urn:microsoft.com/office/officeart/2018/2/layout/IconCircleList"/>
    <dgm:cxn modelId="{24F55116-6634-408D-B9EC-05910F8B699B}" type="presParOf" srcId="{94864EE7-5BB2-4D90-ADDA-F26051EFC4A4}" destId="{48A5CCDE-54BC-412C-9EE0-4A7EBC7E0DF4}" srcOrd="5" destOrd="0" presId="urn:microsoft.com/office/officeart/2018/2/layout/IconCircleList"/>
    <dgm:cxn modelId="{BBA0C9BB-7ED0-4294-88AB-C85066F3B1CA}" type="presParOf" srcId="{94864EE7-5BB2-4D90-ADDA-F26051EFC4A4}" destId="{CBFFB398-C7DA-4AB7-8E83-1378CB316DB1}" srcOrd="6" destOrd="0" presId="urn:microsoft.com/office/officeart/2018/2/layout/IconCircleList"/>
    <dgm:cxn modelId="{F28286F6-F528-4C1D-903E-B68FA8E4CA4F}" type="presParOf" srcId="{CBFFB398-C7DA-4AB7-8E83-1378CB316DB1}" destId="{A9270404-2CB8-4218-B9EF-189C1FD04B41}" srcOrd="0" destOrd="0" presId="urn:microsoft.com/office/officeart/2018/2/layout/IconCircleList"/>
    <dgm:cxn modelId="{F540D2A7-1B09-4C39-ADA4-6061C1E76DD0}" type="presParOf" srcId="{CBFFB398-C7DA-4AB7-8E83-1378CB316DB1}" destId="{F63C77DB-9489-498B-9604-9E0752D7DB47}" srcOrd="1" destOrd="0" presId="urn:microsoft.com/office/officeart/2018/2/layout/IconCircleList"/>
    <dgm:cxn modelId="{C3B44504-DCAE-4551-AAEB-5A2DEBEA35FC}" type="presParOf" srcId="{CBFFB398-C7DA-4AB7-8E83-1378CB316DB1}" destId="{71F58D43-40A8-4E98-8CA4-B532AB8801A6}" srcOrd="2" destOrd="0" presId="urn:microsoft.com/office/officeart/2018/2/layout/IconCircleList"/>
    <dgm:cxn modelId="{2EF7F76D-9215-44B9-9E9C-54D4CD2AF706}" type="presParOf" srcId="{CBFFB398-C7DA-4AB7-8E83-1378CB316DB1}" destId="{A8858C86-3110-4EEC-A405-05DF3C749A8C}" srcOrd="3" destOrd="0" presId="urn:microsoft.com/office/officeart/2018/2/layout/IconCircleList"/>
    <dgm:cxn modelId="{38DA9CDE-8403-4613-8871-4E6235FB94D5}" type="presParOf" srcId="{94864EE7-5BB2-4D90-ADDA-F26051EFC4A4}" destId="{E80342B0-D917-408E-B3D1-3BB649504727}" srcOrd="7" destOrd="0" presId="urn:microsoft.com/office/officeart/2018/2/layout/IconCircleList"/>
    <dgm:cxn modelId="{94C52B18-EA15-4795-BCB6-252B6C34943F}" type="presParOf" srcId="{94864EE7-5BB2-4D90-ADDA-F26051EFC4A4}" destId="{0E3E6455-AA4C-4D7B-AC55-29ABC4939091}" srcOrd="8" destOrd="0" presId="urn:microsoft.com/office/officeart/2018/2/layout/IconCircleList"/>
    <dgm:cxn modelId="{62741224-ABAB-4088-B376-83063C52112A}" type="presParOf" srcId="{0E3E6455-AA4C-4D7B-AC55-29ABC4939091}" destId="{50391B48-15F7-49DF-AEB5-B063B860B3F6}" srcOrd="0" destOrd="0" presId="urn:microsoft.com/office/officeart/2018/2/layout/IconCircleList"/>
    <dgm:cxn modelId="{83DF12AD-60FD-48A0-AC47-886C180CE105}" type="presParOf" srcId="{0E3E6455-AA4C-4D7B-AC55-29ABC4939091}" destId="{E99A9A57-A231-4B50-8953-32D81ED13817}" srcOrd="1" destOrd="0" presId="urn:microsoft.com/office/officeart/2018/2/layout/IconCircleList"/>
    <dgm:cxn modelId="{ADA232D2-AEF6-4DC2-A9B0-2D4343C92577}" type="presParOf" srcId="{0E3E6455-AA4C-4D7B-AC55-29ABC4939091}" destId="{85E28837-69A9-459D-8E90-0F013DBD235E}" srcOrd="2" destOrd="0" presId="urn:microsoft.com/office/officeart/2018/2/layout/IconCircleList"/>
    <dgm:cxn modelId="{BF730496-4049-4372-8543-154CE17C2770}" type="presParOf" srcId="{0E3E6455-AA4C-4D7B-AC55-29ABC4939091}" destId="{C86F529A-C3F0-41F9-A75B-DCFB9A5FE7D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123A-0D88-46DB-A97D-72186267CA5A}">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B84E1E-B702-40E7-82ED-8B9DBC0410BB}">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6D631A-2FB2-481F-8583-041E9C01B7A9}">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977900">
            <a:lnSpc>
              <a:spcPct val="90000"/>
            </a:lnSpc>
            <a:spcBef>
              <a:spcPct val="0"/>
            </a:spcBef>
            <a:spcAft>
              <a:spcPct val="35000"/>
            </a:spcAft>
            <a:buNone/>
          </a:pPr>
          <a:r>
            <a:rPr lang="en-US" sz="2200" kern="1200"/>
            <a:t>Understand the structure and components of time series data.</a:t>
          </a:r>
        </a:p>
      </dsp:txBody>
      <dsp:txXfrm>
        <a:off x="1939533" y="717"/>
        <a:ext cx="4362067" cy="1679249"/>
      </dsp:txXfrm>
    </dsp:sp>
    <dsp:sp modelId="{E2160D82-9C40-431C-8BE6-647269F828AE}">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2141F1-06D6-4537-8806-61E5082B82BB}">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D4DD6-BC4D-4831-9FF7-4ED7B939CCEC}">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977900">
            <a:lnSpc>
              <a:spcPct val="90000"/>
            </a:lnSpc>
            <a:spcBef>
              <a:spcPct val="0"/>
            </a:spcBef>
            <a:spcAft>
              <a:spcPct val="35000"/>
            </a:spcAft>
            <a:buNone/>
          </a:pPr>
          <a:r>
            <a:rPr lang="en-US" sz="2200" kern="1200"/>
            <a:t>Explore techniques to analyze and forecast time series data.</a:t>
          </a:r>
        </a:p>
      </dsp:txBody>
      <dsp:txXfrm>
        <a:off x="1939533" y="2099779"/>
        <a:ext cx="4362067" cy="1679249"/>
      </dsp:txXfrm>
    </dsp:sp>
    <dsp:sp modelId="{7EE02564-157F-4B5C-B51A-07755B04D957}">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DD701-82DE-468E-9DD8-ED0D4C519EDD}">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A0582D-B6B4-4F10-B12B-56FF1BDF4515}">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977900">
            <a:lnSpc>
              <a:spcPct val="90000"/>
            </a:lnSpc>
            <a:spcBef>
              <a:spcPct val="0"/>
            </a:spcBef>
            <a:spcAft>
              <a:spcPct val="35000"/>
            </a:spcAft>
            <a:buNone/>
          </a:pPr>
          <a:r>
            <a:rPr lang="en-US" sz="2200" kern="1200"/>
            <a:t>Gain hands-on experience with Python libraries for time series analysis, including pandas, statsmodels, and Prophet.</a:t>
          </a:r>
        </a:p>
      </dsp:txBody>
      <dsp:txXfrm>
        <a:off x="1939533" y="4198841"/>
        <a:ext cx="4362067" cy="16792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776E2-2ECB-47EF-9C29-73668B1F6875}">
      <dsp:nvSpPr>
        <dsp:cNvPr id="0" name=""/>
        <dsp:cNvSpPr/>
      </dsp:nvSpPr>
      <dsp:spPr>
        <a:xfrm>
          <a:off x="1408961" y="171779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8E1424-A324-43F4-8AB8-31DB5F6F80B2}">
      <dsp:nvSpPr>
        <dsp:cNvPr id="0" name=""/>
        <dsp:cNvSpPr/>
      </dsp:nvSpPr>
      <dsp:spPr>
        <a:xfrm>
          <a:off x="913961" y="284474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Purpose:</a:t>
          </a:r>
          <a:r>
            <a:rPr lang="en-US" sz="1200" b="0" i="0" kern="1200" baseline="0"/>
            <a:t> Line plots are the simplest and most effective way to visualize time series data.</a:t>
          </a:r>
          <a:endParaRPr lang="en-US" sz="1200" kern="1200"/>
        </a:p>
      </dsp:txBody>
      <dsp:txXfrm>
        <a:off x="913961" y="2844746"/>
        <a:ext cx="1800000" cy="720000"/>
      </dsp:txXfrm>
    </dsp:sp>
    <dsp:sp modelId="{329B31DC-083C-46C9-BDDC-DE8086086917}">
      <dsp:nvSpPr>
        <dsp:cNvPr id="0" name=""/>
        <dsp:cNvSpPr/>
      </dsp:nvSpPr>
      <dsp:spPr>
        <a:xfrm>
          <a:off x="3523961" y="171779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6753A5-BA24-4DD7-84F8-DF68A6E4524A}">
      <dsp:nvSpPr>
        <dsp:cNvPr id="0" name=""/>
        <dsp:cNvSpPr/>
      </dsp:nvSpPr>
      <dsp:spPr>
        <a:xfrm>
          <a:off x="3028961" y="284474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Key Insights:</a:t>
          </a:r>
          <a:r>
            <a:rPr lang="en-US" sz="1200" b="0" i="0" kern="1200" baseline="0"/>
            <a:t> Trends, seasonality, and anomalies can be observed directly.</a:t>
          </a:r>
          <a:endParaRPr lang="en-US" sz="1200" kern="1200"/>
        </a:p>
      </dsp:txBody>
      <dsp:txXfrm>
        <a:off x="3028961" y="2844746"/>
        <a:ext cx="1800000" cy="720000"/>
      </dsp:txXfrm>
    </dsp:sp>
    <dsp:sp modelId="{24C3B203-30FC-4541-9809-74017E2614F3}">
      <dsp:nvSpPr>
        <dsp:cNvPr id="0" name=""/>
        <dsp:cNvSpPr/>
      </dsp:nvSpPr>
      <dsp:spPr>
        <a:xfrm>
          <a:off x="5638961" y="171779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42A423-97EE-467C-9765-311DED470C95}">
      <dsp:nvSpPr>
        <dsp:cNvPr id="0" name=""/>
        <dsp:cNvSpPr/>
      </dsp:nvSpPr>
      <dsp:spPr>
        <a:xfrm>
          <a:off x="5143961" y="284474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Tips:</a:t>
          </a:r>
          <a:endParaRPr lang="en-US" sz="1200" kern="1200"/>
        </a:p>
      </dsp:txBody>
      <dsp:txXfrm>
        <a:off x="5143961" y="2844746"/>
        <a:ext cx="1800000" cy="720000"/>
      </dsp:txXfrm>
    </dsp:sp>
    <dsp:sp modelId="{49E33B14-4FAB-4415-8D84-5117792A56CC}">
      <dsp:nvSpPr>
        <dsp:cNvPr id="0" name=""/>
        <dsp:cNvSpPr/>
      </dsp:nvSpPr>
      <dsp:spPr>
        <a:xfrm>
          <a:off x="7753961" y="171779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34AA34-289A-4178-931E-C7091E70A844}">
      <dsp:nvSpPr>
        <dsp:cNvPr id="0" name=""/>
        <dsp:cNvSpPr/>
      </dsp:nvSpPr>
      <dsp:spPr>
        <a:xfrm>
          <a:off x="7258961" y="284474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baseline="0"/>
            <a:t>Use proper labels for time and value axes.</a:t>
          </a:r>
          <a:endParaRPr lang="en-US" sz="1200" kern="1200"/>
        </a:p>
      </dsp:txBody>
      <dsp:txXfrm>
        <a:off x="7258961" y="2844746"/>
        <a:ext cx="1800000" cy="720000"/>
      </dsp:txXfrm>
    </dsp:sp>
    <dsp:sp modelId="{9AB83092-FFD0-4648-992E-29D2BD18456D}">
      <dsp:nvSpPr>
        <dsp:cNvPr id="0" name=""/>
        <dsp:cNvSpPr/>
      </dsp:nvSpPr>
      <dsp:spPr>
        <a:xfrm>
          <a:off x="9868961" y="171779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DD839A-E182-4CF7-9AAA-4E19A8E2DB92}">
      <dsp:nvSpPr>
        <dsp:cNvPr id="0" name=""/>
        <dsp:cNvSpPr/>
      </dsp:nvSpPr>
      <dsp:spPr>
        <a:xfrm>
          <a:off x="9373961" y="284474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baseline="0"/>
            <a:t>Highlight specific intervals if focusing on trends or seasonality.</a:t>
          </a:r>
          <a:endParaRPr lang="en-US" sz="1200" kern="1200"/>
        </a:p>
      </dsp:txBody>
      <dsp:txXfrm>
        <a:off x="9373961" y="2844746"/>
        <a:ext cx="180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60EF9-EF1B-456F-8F9B-1BD7D9042710}">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82AF53-67E2-47B2-92A2-3BCA0996C877}">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i="0" kern="1200" baseline="0"/>
            <a:t>Purpose:</a:t>
          </a:r>
          <a:r>
            <a:rPr lang="en-US" sz="1700" b="0" i="0" kern="1200" baseline="0"/>
            <a:t> Provides a quick overview of the data’s distribution and central tendency.</a:t>
          </a:r>
          <a:endParaRPr lang="en-US" sz="1700" kern="1200"/>
        </a:p>
      </dsp:txBody>
      <dsp:txXfrm>
        <a:off x="59990" y="2654049"/>
        <a:ext cx="3226223" cy="720000"/>
      </dsp:txXfrm>
    </dsp:sp>
    <dsp:sp modelId="{7525F9FA-3FAB-449A-9EC8-3FC0A11879FC}">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714CBE-88E9-4734-BE8E-B57806A2D7DD}">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i="0" kern="1200" baseline="0"/>
            <a:t>Key Metrics:</a:t>
          </a:r>
          <a:r>
            <a:rPr lang="en-US" sz="1700" b="0" i="0" kern="1200" baseline="0"/>
            <a:t> Mean, median, standard deviation, variance, and percentiles.</a:t>
          </a:r>
          <a:endParaRPr lang="en-US" sz="1700" kern="1200"/>
        </a:p>
      </dsp:txBody>
      <dsp:txXfrm>
        <a:off x="3850802" y="2654049"/>
        <a:ext cx="3226223" cy="720000"/>
      </dsp:txXfrm>
    </dsp:sp>
    <dsp:sp modelId="{29A872CB-C609-49C2-B069-C62E87105E5F}">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B80212-B470-4B4B-B810-A398DAB89E43}">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i="0" kern="1200" baseline="0"/>
            <a:t>Benefits:</a:t>
          </a:r>
          <a:r>
            <a:rPr lang="en-US" sz="1700" b="0" i="0" kern="1200" baseline="0"/>
            <a:t> Helps detect anomalies and understand data variability. </a:t>
          </a:r>
          <a:endParaRPr lang="en-US" sz="1700" kern="1200"/>
        </a:p>
      </dsp:txBody>
      <dsp:txXfrm>
        <a:off x="7641615" y="2654049"/>
        <a:ext cx="3226223"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54D0E-D69E-4281-B6C0-D44075A7D442}">
      <dsp:nvSpPr>
        <dsp:cNvPr id="0" name=""/>
        <dsp:cNvSpPr/>
      </dsp:nvSpPr>
      <dsp:spPr>
        <a:xfrm>
          <a:off x="0"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B15DB-C1EC-4095-B7E1-9881E341F758}">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baseline="0"/>
            <a:t>mpact:</a:t>
          </a:r>
          <a:r>
            <a:rPr lang="en-US" sz="2300" b="0" i="0" kern="1200" baseline="0"/>
            <a:t> Missing data disrupts the continuity of time series and can affect analysis accuracy.</a:t>
          </a:r>
          <a:endParaRPr lang="en-US" sz="2300" kern="1200"/>
        </a:p>
      </dsp:txBody>
      <dsp:txXfrm>
        <a:off x="398656" y="1088253"/>
        <a:ext cx="2959127" cy="1837317"/>
      </dsp:txXfrm>
    </dsp:sp>
    <dsp:sp modelId="{6E2BD5C2-CBDB-48E5-9348-B3223C352519}">
      <dsp:nvSpPr>
        <dsp:cNvPr id="0" name=""/>
        <dsp:cNvSpPr/>
      </dsp:nvSpPr>
      <dsp:spPr>
        <a:xfrm>
          <a:off x="3756441"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B80028-8233-4143-B65B-D84D66322E94}">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baseline="0"/>
            <a:t>Common Causes:</a:t>
          </a:r>
          <a:r>
            <a:rPr lang="en-US" sz="2300" b="0" i="0" kern="1200" baseline="0"/>
            <a:t> Data logging errors, system downtime, or skipped measurements.</a:t>
          </a:r>
          <a:endParaRPr lang="en-US" sz="2300" kern="1200"/>
        </a:p>
      </dsp:txBody>
      <dsp:txXfrm>
        <a:off x="4155097" y="1088253"/>
        <a:ext cx="2959127" cy="1837317"/>
      </dsp:txXfrm>
    </dsp:sp>
    <dsp:sp modelId="{658748D3-BDF7-423F-8ACE-1C0AB0344C7F}">
      <dsp:nvSpPr>
        <dsp:cNvPr id="0" name=""/>
        <dsp:cNvSpPr/>
      </dsp:nvSpPr>
      <dsp:spPr>
        <a:xfrm>
          <a:off x="7512882"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E79270-5A34-49DB-AE98-C34FAD41F269}">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baseline="0"/>
            <a:t>Detection:</a:t>
          </a:r>
          <a:r>
            <a:rPr lang="en-US" sz="2300" b="0" i="0" kern="1200" baseline="0"/>
            <a:t> Use isnull() or visualize gaps in the time series. </a:t>
          </a:r>
          <a:endParaRPr lang="en-US" sz="2300" kern="1200"/>
        </a:p>
      </dsp:txBody>
      <dsp:txXfrm>
        <a:off x="7911539" y="1088253"/>
        <a:ext cx="2959127" cy="183731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CE62D-9FAD-4989-A143-2000F74190D7}">
      <dsp:nvSpPr>
        <dsp:cNvPr id="0" name=""/>
        <dsp:cNvSpPr/>
      </dsp:nvSpPr>
      <dsp:spPr>
        <a:xfrm>
          <a:off x="205509" y="619429"/>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DE28A1-8B4D-49A0-AEF1-6E07EF0BEC95}">
      <dsp:nvSpPr>
        <dsp:cNvPr id="0" name=""/>
        <dsp:cNvSpPr/>
      </dsp:nvSpPr>
      <dsp:spPr>
        <a:xfrm>
          <a:off x="396960" y="810880"/>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93A813-E9CC-4769-801A-8A0B48F79127}">
      <dsp:nvSpPr>
        <dsp:cNvPr id="0" name=""/>
        <dsp:cNvSpPr/>
      </dsp:nvSpPr>
      <dsp:spPr>
        <a:xfrm>
          <a:off x="1312541"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i="0" kern="1200" baseline="0"/>
            <a:t>Purpose:</a:t>
          </a:r>
          <a:r>
            <a:rPr lang="en-US" sz="1500" b="0" i="0" kern="1200" baseline="0"/>
            <a:t> Outliers are extreme values that deviate significantly from the trend or pattern.</a:t>
          </a:r>
          <a:endParaRPr lang="en-US" sz="1500" kern="1200"/>
        </a:p>
      </dsp:txBody>
      <dsp:txXfrm>
        <a:off x="1312541" y="619429"/>
        <a:ext cx="2148945" cy="911674"/>
      </dsp:txXfrm>
    </dsp:sp>
    <dsp:sp modelId="{3C26D9A3-AC8E-459C-AC50-932DC22618F1}">
      <dsp:nvSpPr>
        <dsp:cNvPr id="0" name=""/>
        <dsp:cNvSpPr/>
      </dsp:nvSpPr>
      <dsp:spPr>
        <a:xfrm>
          <a:off x="3835925" y="619429"/>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BE1F8-5A31-4D48-96F7-CE4248538E25}">
      <dsp:nvSpPr>
        <dsp:cNvPr id="0" name=""/>
        <dsp:cNvSpPr/>
      </dsp:nvSpPr>
      <dsp:spPr>
        <a:xfrm>
          <a:off x="4027376" y="810880"/>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760106-9BBE-4511-B758-15CF66C52A8F}">
      <dsp:nvSpPr>
        <dsp:cNvPr id="0" name=""/>
        <dsp:cNvSpPr/>
      </dsp:nvSpPr>
      <dsp:spPr>
        <a:xfrm>
          <a:off x="4942957"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i="0" kern="1200" baseline="0"/>
            <a:t>Methods:</a:t>
          </a:r>
          <a:endParaRPr lang="en-US" sz="1500" kern="1200"/>
        </a:p>
      </dsp:txBody>
      <dsp:txXfrm>
        <a:off x="4942957" y="619429"/>
        <a:ext cx="2148945" cy="911674"/>
      </dsp:txXfrm>
    </dsp:sp>
    <dsp:sp modelId="{15E15267-3BD3-4DAE-993D-2541BD2DC988}">
      <dsp:nvSpPr>
        <dsp:cNvPr id="0" name=""/>
        <dsp:cNvSpPr/>
      </dsp:nvSpPr>
      <dsp:spPr>
        <a:xfrm>
          <a:off x="7466341" y="619429"/>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DD294C-B64E-46EA-80FE-50C7A0742660}">
      <dsp:nvSpPr>
        <dsp:cNvPr id="0" name=""/>
        <dsp:cNvSpPr/>
      </dsp:nvSpPr>
      <dsp:spPr>
        <a:xfrm>
          <a:off x="7657792" y="810880"/>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7B589-650F-4273-9A44-43B083B52D2A}">
      <dsp:nvSpPr>
        <dsp:cNvPr id="0" name=""/>
        <dsp:cNvSpPr/>
      </dsp:nvSpPr>
      <dsp:spPr>
        <a:xfrm>
          <a:off x="8573374"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Statistical: Use z-scores or the Interquartile Range (IQR).</a:t>
          </a:r>
          <a:endParaRPr lang="en-US" sz="1500" kern="1200"/>
        </a:p>
      </dsp:txBody>
      <dsp:txXfrm>
        <a:off x="8573374" y="619429"/>
        <a:ext cx="2148945" cy="911674"/>
      </dsp:txXfrm>
    </dsp:sp>
    <dsp:sp modelId="{E7F61B13-EC7B-4E57-8307-FFE289B659CC}">
      <dsp:nvSpPr>
        <dsp:cNvPr id="0" name=""/>
        <dsp:cNvSpPr/>
      </dsp:nvSpPr>
      <dsp:spPr>
        <a:xfrm>
          <a:off x="205509" y="2158301"/>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220D9-6E72-445A-BF1E-A9F4CD578134}">
      <dsp:nvSpPr>
        <dsp:cNvPr id="0" name=""/>
        <dsp:cNvSpPr/>
      </dsp:nvSpPr>
      <dsp:spPr>
        <a:xfrm>
          <a:off x="396960" y="2349753"/>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80130C-5676-479E-88BD-BBCF81FDEE0E}">
      <dsp:nvSpPr>
        <dsp:cNvPr id="0" name=""/>
        <dsp:cNvSpPr/>
      </dsp:nvSpPr>
      <dsp:spPr>
        <a:xfrm>
          <a:off x="1312541"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Visualization: Boxplots or scatter plots.</a:t>
          </a:r>
          <a:endParaRPr lang="en-US" sz="1500" kern="1200"/>
        </a:p>
      </dsp:txBody>
      <dsp:txXfrm>
        <a:off x="1312541" y="2158301"/>
        <a:ext cx="2148945" cy="911674"/>
      </dsp:txXfrm>
    </dsp:sp>
    <dsp:sp modelId="{9EFD1A1B-3A6B-488C-8DAA-19B12DE81541}">
      <dsp:nvSpPr>
        <dsp:cNvPr id="0" name=""/>
        <dsp:cNvSpPr/>
      </dsp:nvSpPr>
      <dsp:spPr>
        <a:xfrm>
          <a:off x="3835925" y="2158301"/>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7C7B2D-9914-413E-BE26-DB4170CBE0D4}">
      <dsp:nvSpPr>
        <dsp:cNvPr id="0" name=""/>
        <dsp:cNvSpPr/>
      </dsp:nvSpPr>
      <dsp:spPr>
        <a:xfrm>
          <a:off x="4027376" y="2349753"/>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110081-FA4D-456A-9624-803EE450B6D8}">
      <dsp:nvSpPr>
        <dsp:cNvPr id="0" name=""/>
        <dsp:cNvSpPr/>
      </dsp:nvSpPr>
      <dsp:spPr>
        <a:xfrm>
          <a:off x="4942957"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i="0" kern="1200" baseline="0"/>
            <a:t>Action:</a:t>
          </a:r>
          <a:r>
            <a:rPr lang="en-US" sz="1500" b="0" i="0" kern="1200" baseline="0"/>
            <a:t> Remove or replace outliers based on business rules. </a:t>
          </a:r>
          <a:endParaRPr lang="en-US" sz="1500" kern="1200"/>
        </a:p>
      </dsp:txBody>
      <dsp:txXfrm>
        <a:off x="4942957" y="2158301"/>
        <a:ext cx="2148945" cy="9116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CA6EC-9F5A-429E-8941-D47B8621E164}">
      <dsp:nvSpPr>
        <dsp:cNvPr id="0" name=""/>
        <dsp:cNvSpPr/>
      </dsp:nvSpPr>
      <dsp:spPr>
        <a:xfrm>
          <a:off x="205509" y="619429"/>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125145-840E-4F29-B589-AF0AFB61926E}">
      <dsp:nvSpPr>
        <dsp:cNvPr id="0" name=""/>
        <dsp:cNvSpPr/>
      </dsp:nvSpPr>
      <dsp:spPr>
        <a:xfrm>
          <a:off x="396960" y="810880"/>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4C16A4-59BD-4D6F-8AC0-E5B4F418D74F}">
      <dsp:nvSpPr>
        <dsp:cNvPr id="0" name=""/>
        <dsp:cNvSpPr/>
      </dsp:nvSpPr>
      <dsp:spPr>
        <a:xfrm>
          <a:off x="1312541"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a:t>Definition:</a:t>
          </a:r>
          <a:r>
            <a:rPr lang="en-US" sz="1300" b="0" i="0" kern="1200" baseline="0"/>
            <a:t> Autocorrelation is the correlation of a time series with lagged versions of itself.</a:t>
          </a:r>
          <a:endParaRPr lang="en-US" sz="1300" kern="1200"/>
        </a:p>
      </dsp:txBody>
      <dsp:txXfrm>
        <a:off x="1312541" y="619429"/>
        <a:ext cx="2148945" cy="911674"/>
      </dsp:txXfrm>
    </dsp:sp>
    <dsp:sp modelId="{39CDA836-DF58-4C1E-B918-A70A43D76AEF}">
      <dsp:nvSpPr>
        <dsp:cNvPr id="0" name=""/>
        <dsp:cNvSpPr/>
      </dsp:nvSpPr>
      <dsp:spPr>
        <a:xfrm>
          <a:off x="3835925" y="619429"/>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1AC22-8621-490F-9B49-673C0E31DDEC}">
      <dsp:nvSpPr>
        <dsp:cNvPr id="0" name=""/>
        <dsp:cNvSpPr/>
      </dsp:nvSpPr>
      <dsp:spPr>
        <a:xfrm>
          <a:off x="4027376" y="810880"/>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FC2BDE-880E-47F5-B29F-29516A3100E5}">
      <dsp:nvSpPr>
        <dsp:cNvPr id="0" name=""/>
        <dsp:cNvSpPr/>
      </dsp:nvSpPr>
      <dsp:spPr>
        <a:xfrm>
          <a:off x="4942957"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a:t>Purpose:</a:t>
          </a:r>
          <a:r>
            <a:rPr lang="en-US" sz="1300" b="0" i="0" kern="1200" baseline="0"/>
            <a:t> To identify repeated patterns or persistence in time series data.</a:t>
          </a:r>
          <a:endParaRPr lang="en-US" sz="1300" kern="1200"/>
        </a:p>
      </dsp:txBody>
      <dsp:txXfrm>
        <a:off x="4942957" y="619429"/>
        <a:ext cx="2148945" cy="911674"/>
      </dsp:txXfrm>
    </dsp:sp>
    <dsp:sp modelId="{E69A20A1-1763-4AD3-BDB0-A7C89E6E2012}">
      <dsp:nvSpPr>
        <dsp:cNvPr id="0" name=""/>
        <dsp:cNvSpPr/>
      </dsp:nvSpPr>
      <dsp:spPr>
        <a:xfrm>
          <a:off x="7466341" y="619429"/>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0A97B8-8499-4004-A3E1-82AA2771C803}">
      <dsp:nvSpPr>
        <dsp:cNvPr id="0" name=""/>
        <dsp:cNvSpPr/>
      </dsp:nvSpPr>
      <dsp:spPr>
        <a:xfrm>
          <a:off x="7657792" y="810880"/>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17E28A-82C7-470E-8A32-CDF6A2466F36}">
      <dsp:nvSpPr>
        <dsp:cNvPr id="0" name=""/>
        <dsp:cNvSpPr/>
      </dsp:nvSpPr>
      <dsp:spPr>
        <a:xfrm>
          <a:off x="8573374"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a:t>Key Terms:</a:t>
          </a:r>
          <a:endParaRPr lang="en-US" sz="1300" kern="1200"/>
        </a:p>
      </dsp:txBody>
      <dsp:txXfrm>
        <a:off x="8573374" y="619429"/>
        <a:ext cx="2148945" cy="911674"/>
      </dsp:txXfrm>
    </dsp:sp>
    <dsp:sp modelId="{95EF2F5B-FDFC-403C-ABA5-A3E8C82CD264}">
      <dsp:nvSpPr>
        <dsp:cNvPr id="0" name=""/>
        <dsp:cNvSpPr/>
      </dsp:nvSpPr>
      <dsp:spPr>
        <a:xfrm>
          <a:off x="205509" y="2158301"/>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60D767-6267-4CC0-9AD5-31254255D122}">
      <dsp:nvSpPr>
        <dsp:cNvPr id="0" name=""/>
        <dsp:cNvSpPr/>
      </dsp:nvSpPr>
      <dsp:spPr>
        <a:xfrm>
          <a:off x="396960" y="2349753"/>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096323-B234-4EA7-B483-268DC3F6B5B5}">
      <dsp:nvSpPr>
        <dsp:cNvPr id="0" name=""/>
        <dsp:cNvSpPr/>
      </dsp:nvSpPr>
      <dsp:spPr>
        <a:xfrm>
          <a:off x="1312541"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a:t>Lag:</a:t>
          </a:r>
          <a:r>
            <a:rPr lang="en-US" sz="1300" b="0" i="0" kern="1200" baseline="0"/>
            <a:t> The shift or interval in the time series.</a:t>
          </a:r>
          <a:endParaRPr lang="en-US" sz="1300" kern="1200"/>
        </a:p>
      </dsp:txBody>
      <dsp:txXfrm>
        <a:off x="1312541" y="2158301"/>
        <a:ext cx="2148945" cy="911674"/>
      </dsp:txXfrm>
    </dsp:sp>
    <dsp:sp modelId="{8175DD14-29E5-4E18-82DB-48A00EE21C02}">
      <dsp:nvSpPr>
        <dsp:cNvPr id="0" name=""/>
        <dsp:cNvSpPr/>
      </dsp:nvSpPr>
      <dsp:spPr>
        <a:xfrm>
          <a:off x="3835925" y="2158301"/>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F4253-6CCE-415D-ABD5-BD2016BEE14B}">
      <dsp:nvSpPr>
        <dsp:cNvPr id="0" name=""/>
        <dsp:cNvSpPr/>
      </dsp:nvSpPr>
      <dsp:spPr>
        <a:xfrm>
          <a:off x="4027376" y="2349753"/>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C297F5-D489-4591-9B8E-F63827C66143}">
      <dsp:nvSpPr>
        <dsp:cNvPr id="0" name=""/>
        <dsp:cNvSpPr/>
      </dsp:nvSpPr>
      <dsp:spPr>
        <a:xfrm>
          <a:off x="4942957"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dirty="0"/>
            <a:t>Autocorrelation Coefficient (</a:t>
          </a:r>
          <a:r>
            <a:rPr lang="en-US" sz="1300" b="1" i="0" kern="1200" baseline="0" dirty="0" err="1"/>
            <a:t>rk</a:t>
          </a:r>
          <a:r>
            <a:rPr lang="en-US" sz="1300" b="1" i="0" kern="1200" baseline="0" dirty="0"/>
            <a:t>​):</a:t>
          </a:r>
          <a:r>
            <a:rPr lang="en-US" sz="1300" b="0" i="0" kern="1200" baseline="0" dirty="0"/>
            <a:t> Measures the strength of the relationship between values separated by k lags.</a:t>
          </a:r>
          <a:endParaRPr lang="en-US" sz="1300" kern="1200" dirty="0"/>
        </a:p>
      </dsp:txBody>
      <dsp:txXfrm>
        <a:off x="4942957" y="2158301"/>
        <a:ext cx="2148945" cy="9116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E62A52-C75D-43C3-9DAF-BC9C2FC71532}">
      <dsp:nvSpPr>
        <dsp:cNvPr id="0" name=""/>
        <dsp:cNvSpPr/>
      </dsp:nvSpPr>
      <dsp:spPr>
        <a:xfrm>
          <a:off x="205509" y="16114"/>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144E2D-70E3-474F-B496-043D24D8B7D9}">
      <dsp:nvSpPr>
        <dsp:cNvPr id="0" name=""/>
        <dsp:cNvSpPr/>
      </dsp:nvSpPr>
      <dsp:spPr>
        <a:xfrm>
          <a:off x="396960" y="207566"/>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CB46A6-F36C-4F05-A57D-46344852D5A8}">
      <dsp:nvSpPr>
        <dsp:cNvPr id="0" name=""/>
        <dsp:cNvSpPr/>
      </dsp:nvSpPr>
      <dsp:spPr>
        <a:xfrm>
          <a:off x="1312541"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baseline="0"/>
            <a:t>Peaks and Dips:</a:t>
          </a:r>
          <a:endParaRPr lang="en-US" sz="1600" kern="1200"/>
        </a:p>
      </dsp:txBody>
      <dsp:txXfrm>
        <a:off x="1312541" y="16114"/>
        <a:ext cx="2148945" cy="911674"/>
      </dsp:txXfrm>
    </dsp:sp>
    <dsp:sp modelId="{52EEEC30-CCB9-481D-AB55-4E101EDC29BB}">
      <dsp:nvSpPr>
        <dsp:cNvPr id="0" name=""/>
        <dsp:cNvSpPr/>
      </dsp:nvSpPr>
      <dsp:spPr>
        <a:xfrm>
          <a:off x="3835925" y="16114"/>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656793-A4E7-4C89-B628-0E7612EC6500}">
      <dsp:nvSpPr>
        <dsp:cNvPr id="0" name=""/>
        <dsp:cNvSpPr/>
      </dsp:nvSpPr>
      <dsp:spPr>
        <a:xfrm>
          <a:off x="4027376" y="207566"/>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764EDC-5E71-493D-B00C-E5873D2A3C1F}">
      <dsp:nvSpPr>
        <dsp:cNvPr id="0" name=""/>
        <dsp:cNvSpPr/>
      </dsp:nvSpPr>
      <dsp:spPr>
        <a:xfrm>
          <a:off x="4942957"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baseline="0"/>
            <a:t>Positive Peak:</a:t>
          </a:r>
          <a:r>
            <a:rPr lang="en-US" sz="1600" b="0" i="0" kern="1200" baseline="0"/>
            <a:t> Indicates a strong positive relationship at a given lag.</a:t>
          </a:r>
          <a:endParaRPr lang="en-US" sz="1600" kern="1200"/>
        </a:p>
      </dsp:txBody>
      <dsp:txXfrm>
        <a:off x="4942957" y="16114"/>
        <a:ext cx="2148945" cy="911674"/>
      </dsp:txXfrm>
    </dsp:sp>
    <dsp:sp modelId="{CFBED580-F0B1-4FC5-883C-F4B14CA963AA}">
      <dsp:nvSpPr>
        <dsp:cNvPr id="0" name=""/>
        <dsp:cNvSpPr/>
      </dsp:nvSpPr>
      <dsp:spPr>
        <a:xfrm>
          <a:off x="7466341" y="16114"/>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23233-3945-434A-A932-E5BCA0F3518E}">
      <dsp:nvSpPr>
        <dsp:cNvPr id="0" name=""/>
        <dsp:cNvSpPr/>
      </dsp:nvSpPr>
      <dsp:spPr>
        <a:xfrm>
          <a:off x="7657792" y="207566"/>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DF1D3B-75CD-49AF-B060-BAA20A7C6459}">
      <dsp:nvSpPr>
        <dsp:cNvPr id="0" name=""/>
        <dsp:cNvSpPr/>
      </dsp:nvSpPr>
      <dsp:spPr>
        <a:xfrm>
          <a:off x="8573374"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baseline="0"/>
            <a:t>Negative Dip:</a:t>
          </a:r>
          <a:r>
            <a:rPr lang="en-US" sz="1600" b="0" i="0" kern="1200" baseline="0"/>
            <a:t> Suggests an inverse relationship at the lag.</a:t>
          </a:r>
          <a:endParaRPr lang="en-US" sz="1600" kern="1200"/>
        </a:p>
      </dsp:txBody>
      <dsp:txXfrm>
        <a:off x="8573374" y="16114"/>
        <a:ext cx="2148945" cy="911674"/>
      </dsp:txXfrm>
    </dsp:sp>
    <dsp:sp modelId="{D401AE58-0F09-4CCA-BAB1-E365C267047E}">
      <dsp:nvSpPr>
        <dsp:cNvPr id="0" name=""/>
        <dsp:cNvSpPr/>
      </dsp:nvSpPr>
      <dsp:spPr>
        <a:xfrm>
          <a:off x="205509" y="1640565"/>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74CB82-4C82-49BA-8B1A-B28185DFAF65}">
      <dsp:nvSpPr>
        <dsp:cNvPr id="0" name=""/>
        <dsp:cNvSpPr/>
      </dsp:nvSpPr>
      <dsp:spPr>
        <a:xfrm>
          <a:off x="396960" y="1832017"/>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FF34AE-1D3F-41F9-9A0B-342651FDE750}">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baseline="0"/>
            <a:t>Damping Pattern:</a:t>
          </a:r>
          <a:r>
            <a:rPr lang="en-US" sz="1600" b="0" i="0" kern="1200" baseline="0"/>
            <a:t> Autocorrelation decreases over time in a stationary series.</a:t>
          </a:r>
          <a:endParaRPr lang="en-US" sz="1600" kern="1200"/>
        </a:p>
      </dsp:txBody>
      <dsp:txXfrm>
        <a:off x="1312541" y="1640565"/>
        <a:ext cx="2148945" cy="911674"/>
      </dsp:txXfrm>
    </dsp:sp>
    <dsp:sp modelId="{E9441BB4-A1F4-45CB-97FF-D27A644E59B2}">
      <dsp:nvSpPr>
        <dsp:cNvPr id="0" name=""/>
        <dsp:cNvSpPr/>
      </dsp:nvSpPr>
      <dsp:spPr>
        <a:xfrm>
          <a:off x="3835925" y="1640565"/>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52CC3B-EB3A-4324-932F-ABA76E3ADBE7}">
      <dsp:nvSpPr>
        <dsp:cNvPr id="0" name=""/>
        <dsp:cNvSpPr/>
      </dsp:nvSpPr>
      <dsp:spPr>
        <a:xfrm>
          <a:off x="4027376" y="1832017"/>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670893-CEE8-4E6B-B380-4A6C50B1C585}">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baseline="0"/>
            <a:t>Seasonality Detection:</a:t>
          </a:r>
          <a:r>
            <a:rPr lang="en-US" sz="1600" b="0" i="0" kern="1200" baseline="0"/>
            <a:t> Repeating peaks indicate seasonality.</a:t>
          </a:r>
          <a:endParaRPr lang="en-US" sz="1600" kern="1200"/>
        </a:p>
      </dsp:txBody>
      <dsp:txXfrm>
        <a:off x="4942957" y="1640565"/>
        <a:ext cx="2148945" cy="911674"/>
      </dsp:txXfrm>
    </dsp:sp>
    <dsp:sp modelId="{31D20655-8667-41AD-8524-B743ED7C4FF0}">
      <dsp:nvSpPr>
        <dsp:cNvPr id="0" name=""/>
        <dsp:cNvSpPr/>
      </dsp:nvSpPr>
      <dsp:spPr>
        <a:xfrm>
          <a:off x="7466341" y="1640565"/>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4AFCDA-E6BC-49EF-8A4D-27CE212B6030}">
      <dsp:nvSpPr>
        <dsp:cNvPr id="0" name=""/>
        <dsp:cNvSpPr/>
      </dsp:nvSpPr>
      <dsp:spPr>
        <a:xfrm>
          <a:off x="7657792" y="1832017"/>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6AE79A-C87A-4564-91A7-6EB6DB343C5F}">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i="0" kern="1200" baseline="0"/>
            <a:t>Example Interpretation:</a:t>
          </a:r>
          <a:endParaRPr lang="en-US" sz="1600" kern="1200"/>
        </a:p>
      </dsp:txBody>
      <dsp:txXfrm>
        <a:off x="8573374" y="1640565"/>
        <a:ext cx="2148945" cy="911674"/>
      </dsp:txXfrm>
    </dsp:sp>
    <dsp:sp modelId="{AC54998D-0541-45AD-9CAB-9794D791A6BD}">
      <dsp:nvSpPr>
        <dsp:cNvPr id="0" name=""/>
        <dsp:cNvSpPr/>
      </dsp:nvSpPr>
      <dsp:spPr>
        <a:xfrm>
          <a:off x="205509" y="3265016"/>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800EE9-FA7D-4376-9568-0D162ECD800B}">
      <dsp:nvSpPr>
        <dsp:cNvPr id="0" name=""/>
        <dsp:cNvSpPr/>
      </dsp:nvSpPr>
      <dsp:spPr>
        <a:xfrm>
          <a:off x="396960" y="3456467"/>
          <a:ext cx="528770" cy="5287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744379-A89D-42F6-A91C-3A01C7CF8E65}">
      <dsp:nvSpPr>
        <dsp:cNvPr id="0" name=""/>
        <dsp:cNvSpPr/>
      </dsp:nvSpPr>
      <dsp:spPr>
        <a:xfrm>
          <a:off x="1312541" y="3265016"/>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i="0" kern="1200" baseline="0"/>
            <a:t>A peak at lag 7 implies a weekly pattern.</a:t>
          </a:r>
          <a:endParaRPr lang="en-US" sz="1600" kern="1200"/>
        </a:p>
      </dsp:txBody>
      <dsp:txXfrm>
        <a:off x="1312541" y="3265016"/>
        <a:ext cx="2148945" cy="911674"/>
      </dsp:txXfrm>
    </dsp:sp>
    <dsp:sp modelId="{C2A3DB3D-91E3-4749-B43B-A7042454B5CE}">
      <dsp:nvSpPr>
        <dsp:cNvPr id="0" name=""/>
        <dsp:cNvSpPr/>
      </dsp:nvSpPr>
      <dsp:spPr>
        <a:xfrm>
          <a:off x="3835925" y="3265016"/>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421AB-6E2A-47A7-9CE0-44DFDB0D99E4}">
      <dsp:nvSpPr>
        <dsp:cNvPr id="0" name=""/>
        <dsp:cNvSpPr/>
      </dsp:nvSpPr>
      <dsp:spPr>
        <a:xfrm>
          <a:off x="4027376" y="3456467"/>
          <a:ext cx="528770" cy="52877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D1BF1C-125F-4EA5-90D6-D7AEF0DDF01F}">
      <dsp:nvSpPr>
        <dsp:cNvPr id="0" name=""/>
        <dsp:cNvSpPr/>
      </dsp:nvSpPr>
      <dsp:spPr>
        <a:xfrm>
          <a:off x="4942957" y="3265016"/>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i="0" kern="1200" baseline="0"/>
            <a:t>No significant autocorrelation after lag 20 suggests weak long-term dependencies.</a:t>
          </a:r>
          <a:endParaRPr lang="en-US" sz="1600" kern="1200"/>
        </a:p>
      </dsp:txBody>
      <dsp:txXfrm>
        <a:off x="4942957" y="3265016"/>
        <a:ext cx="2148945" cy="9116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3B40C-5BE2-46D9-8AC2-7D3B2B25BFA5}">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B0CCDD-5AD0-4D8B-A88A-30C17A47353B}">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baseline="0"/>
            <a:t>Non-Stationary Series:</a:t>
          </a:r>
          <a:r>
            <a:rPr lang="en-US" sz="2300" b="0" i="0" kern="1200" baseline="0"/>
            <a:t> The slow decay in autocorrelation implies that the time series is likely </a:t>
          </a:r>
          <a:r>
            <a:rPr lang="en-US" sz="2300" b="1" i="0" kern="1200" baseline="0"/>
            <a:t>non-stationary</a:t>
          </a:r>
          <a:r>
            <a:rPr lang="en-US" sz="2300" b="0" i="0" kern="1200" baseline="0"/>
            <a:t>, as stationary series usually show a quick drop-off in autocorrelation after a few lags.</a:t>
          </a:r>
          <a:endParaRPr lang="en-US" sz="2300" kern="1200"/>
        </a:p>
      </dsp:txBody>
      <dsp:txXfrm>
        <a:off x="696297" y="538547"/>
        <a:ext cx="4171627" cy="2590157"/>
      </dsp:txXfrm>
    </dsp:sp>
    <dsp:sp modelId="{DE24853A-CC28-4AF1-850B-8465CAA1AB2C}">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DE89B-8FB5-412F-9FA6-77B00F7185B3}">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baseline="0"/>
            <a:t>Long-Term Dependence:</a:t>
          </a:r>
          <a:r>
            <a:rPr lang="en-US" sz="2300" b="0" i="0" kern="1200" baseline="0"/>
            <a:t> The gradual decay suggests that past values, even at higher lags, have some influence on the current values, albeit weaker as lag increases. </a:t>
          </a:r>
          <a:endParaRPr lang="en-US" sz="2300" kern="1200"/>
        </a:p>
      </dsp:txBody>
      <dsp:txXfrm>
        <a:off x="5991936" y="538547"/>
        <a:ext cx="4171627" cy="259015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4412B-8D64-4804-8F14-690DD906B50A}">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DB95D-EF7D-4D25-907F-97F36BF9A829}">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0" kern="1200" baseline="0"/>
            <a:t>Definition:</a:t>
          </a:r>
          <a:r>
            <a:rPr lang="en-US" sz="2800" b="0" i="0" kern="1200" baseline="0"/>
            <a:t> PACF isolates the direct effect of a lag by removing contributions from intermediate lags.</a:t>
          </a:r>
          <a:endParaRPr lang="en-US" sz="2800" kern="1200"/>
        </a:p>
      </dsp:txBody>
      <dsp:txXfrm>
        <a:off x="696297" y="538547"/>
        <a:ext cx="4171627" cy="2590157"/>
      </dsp:txXfrm>
    </dsp:sp>
    <dsp:sp modelId="{EB8045E1-1F51-439B-8AEA-EB6D9AC77E81}">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1BCE3C-1BAE-4351-946C-B8B191D0FB7D}">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0" kern="1200" baseline="0"/>
            <a:t>Key Difference from ACF:</a:t>
          </a:r>
          <a:r>
            <a:rPr lang="en-US" sz="2800" b="0" i="0" kern="1200" baseline="0"/>
            <a:t> Unlike ACF, PACF excludes the influence of earlier lags, making it ideal for identifying AR model order. </a:t>
          </a:r>
          <a:endParaRPr lang="en-US" sz="2800" kern="1200"/>
        </a:p>
      </dsp:txBody>
      <dsp:txXfrm>
        <a:off x="5991936" y="538547"/>
        <a:ext cx="4171627" cy="25901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CFCDA-F2B1-47D5-BEDB-5D137A2AA1EF}">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74E1FB-F247-4197-925D-E7ED46182608}">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i="0" kern="1200" baseline="0"/>
            <a:t>Purpose:</a:t>
          </a:r>
          <a:r>
            <a:rPr lang="en-US" sz="3100" b="0" i="0" kern="1200" baseline="0"/>
            <a:t> Identify how much unique information each lag contributes to the series.</a:t>
          </a:r>
          <a:endParaRPr lang="en-US" sz="3100" kern="1200"/>
        </a:p>
      </dsp:txBody>
      <dsp:txXfrm>
        <a:off x="696297" y="538547"/>
        <a:ext cx="4171627" cy="2590157"/>
      </dsp:txXfrm>
    </dsp:sp>
    <dsp:sp modelId="{4D51ABA2-AAB8-4E3F-849C-AE3394965943}">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C9FAC2-FB30-46DC-B495-A9E402C0AEF7}">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i="0" kern="1200" baseline="0"/>
            <a:t>Example Insight:</a:t>
          </a:r>
          <a:r>
            <a:rPr lang="en-US" sz="3100" b="0" i="0" kern="1200" baseline="0"/>
            <a:t> If PACF at lag 2 is high, it means that lag 2 adds new information that lag 1 does not capture. </a:t>
          </a:r>
          <a:endParaRPr lang="en-US" sz="3100" kern="1200"/>
        </a:p>
      </dsp:txBody>
      <dsp:txXfrm>
        <a:off x="5991936" y="538547"/>
        <a:ext cx="4171627" cy="25901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289A4-6E71-414A-8E74-39E549E362F4}">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4C3A16-4BF3-412C-8AAE-59F10A10A303}">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t>AR Model Order Selection:</a:t>
          </a:r>
          <a:r>
            <a:rPr lang="en-US" sz="2900" kern="1200"/>
            <a:t>Use PACF to determine the number of autoregressive (AR) terms for ARIMA models.</a:t>
          </a:r>
        </a:p>
      </dsp:txBody>
      <dsp:txXfrm>
        <a:off x="696297" y="538547"/>
        <a:ext cx="4171627" cy="2590157"/>
      </dsp:txXfrm>
    </dsp:sp>
    <dsp:sp modelId="{2C79C11A-A456-4116-A89F-5DB7125C97E6}">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C575C-71ED-4CCA-BF4F-415BA856C2CA}">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The lag at which PACF cuts off indicates the AR order.</a:t>
          </a:r>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37353-A3F6-4B6E-ACEF-48D359321441}">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208054-458D-474A-9135-DD5A5EEEEDE2}">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1" kern="1200"/>
            <a:t>Definition: </a:t>
          </a:r>
          <a:r>
            <a:rPr lang="en-US" sz="1300" kern="1200"/>
            <a:t>Time series analysis examines data points indexed chronologically to identify patterns, relationships, and trends.</a:t>
          </a:r>
        </a:p>
      </dsp:txBody>
      <dsp:txXfrm>
        <a:off x="59990" y="2654049"/>
        <a:ext cx="3226223" cy="720000"/>
      </dsp:txXfrm>
    </dsp:sp>
    <dsp:sp modelId="{AF9C1523-26F4-430D-9F08-9B99812C938C}">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BA7F-55F7-440E-AA7E-B54E9BF9729F}">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1" kern="1200"/>
            <a:t>Unique Feature: </a:t>
          </a:r>
          <a:r>
            <a:rPr lang="en-US" sz="1300" kern="1200"/>
            <a:t>The temporal nature of time series data distinguishes it from other datasets.</a:t>
          </a:r>
        </a:p>
      </dsp:txBody>
      <dsp:txXfrm>
        <a:off x="3850802" y="2654049"/>
        <a:ext cx="3226223" cy="720000"/>
      </dsp:txXfrm>
    </dsp:sp>
    <dsp:sp modelId="{04E4E6FA-41F4-4CF2-B461-161E0A8D02E0}">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DEA928-941A-48F9-BB4A-BC2475E3BDC0}">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1" kern="1200"/>
            <a:t>Focus: </a:t>
          </a:r>
          <a:r>
            <a:rPr lang="en-US" sz="1300" kern="1200"/>
            <a:t>Identify patterns (trends, seasonality) and predict future values.</a:t>
          </a:r>
        </a:p>
      </dsp:txBody>
      <dsp:txXfrm>
        <a:off x="7641615" y="2654049"/>
        <a:ext cx="3226223" cy="720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53BB0-52C1-43F9-B288-1EBD8D054F28}">
      <dsp:nvSpPr>
        <dsp:cNvPr id="0" name=""/>
        <dsp:cNvSpPr/>
      </dsp:nvSpPr>
      <dsp:spPr>
        <a:xfrm>
          <a:off x="15076" y="260785"/>
          <a:ext cx="1464644" cy="146464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235AAB-8349-4B29-A175-E6A111668A8A}">
      <dsp:nvSpPr>
        <dsp:cNvPr id="0" name=""/>
        <dsp:cNvSpPr/>
      </dsp:nvSpPr>
      <dsp:spPr>
        <a:xfrm>
          <a:off x="322651" y="568361"/>
          <a:ext cx="849493" cy="8494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044EDD-AA51-42C1-90D9-73AD55E5C96A}">
      <dsp:nvSpPr>
        <dsp:cNvPr id="0" name=""/>
        <dsp:cNvSpPr/>
      </dsp:nvSpPr>
      <dsp:spPr>
        <a:xfrm>
          <a:off x="1793573" y="260785"/>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i="0" kern="1200" baseline="0"/>
            <a:t>Definition:</a:t>
          </a:r>
          <a:r>
            <a:rPr lang="en-US" sz="2000" b="0" i="0" kern="1200" baseline="0"/>
            <a:t> A time series is said to be stationary if its statistical properties (mean, variance, and autocorrelation) do not change over time.</a:t>
          </a:r>
          <a:endParaRPr lang="en-US" sz="2000" kern="1200"/>
        </a:p>
      </dsp:txBody>
      <dsp:txXfrm>
        <a:off x="1793573" y="260785"/>
        <a:ext cx="3452376" cy="1464644"/>
      </dsp:txXfrm>
    </dsp:sp>
    <dsp:sp modelId="{FCBD2526-CB5B-45FE-B73F-77A9D92F09EF}">
      <dsp:nvSpPr>
        <dsp:cNvPr id="0" name=""/>
        <dsp:cNvSpPr/>
      </dsp:nvSpPr>
      <dsp:spPr>
        <a:xfrm>
          <a:off x="5847500" y="260785"/>
          <a:ext cx="1464644" cy="146464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9D26D7-14F4-4CE8-A1DE-7C65A8E522B6}">
      <dsp:nvSpPr>
        <dsp:cNvPr id="0" name=""/>
        <dsp:cNvSpPr/>
      </dsp:nvSpPr>
      <dsp:spPr>
        <a:xfrm>
          <a:off x="6155075" y="568361"/>
          <a:ext cx="849493" cy="849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F439E3-1AAD-4ED2-9CCC-0DEC412A74FD}">
      <dsp:nvSpPr>
        <dsp:cNvPr id="0" name=""/>
        <dsp:cNvSpPr/>
      </dsp:nvSpPr>
      <dsp:spPr>
        <a:xfrm>
          <a:off x="7625997" y="260785"/>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i="0" kern="1200" baseline="0"/>
            <a:t>Importance:</a:t>
          </a:r>
          <a:endParaRPr lang="en-US" sz="2000" kern="1200"/>
        </a:p>
      </dsp:txBody>
      <dsp:txXfrm>
        <a:off x="7625997" y="260785"/>
        <a:ext cx="3452376" cy="1464644"/>
      </dsp:txXfrm>
    </dsp:sp>
    <dsp:sp modelId="{55BFA907-FDFD-464A-84DC-F5F85B2A2033}">
      <dsp:nvSpPr>
        <dsp:cNvPr id="0" name=""/>
        <dsp:cNvSpPr/>
      </dsp:nvSpPr>
      <dsp:spPr>
        <a:xfrm>
          <a:off x="15076" y="2432233"/>
          <a:ext cx="1464644" cy="146464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14AE07-6418-468A-876B-CEC313B4AF16}">
      <dsp:nvSpPr>
        <dsp:cNvPr id="0" name=""/>
        <dsp:cNvSpPr/>
      </dsp:nvSpPr>
      <dsp:spPr>
        <a:xfrm>
          <a:off x="322651" y="2739808"/>
          <a:ext cx="849493" cy="8494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E6F71D-B022-4510-9C7B-8FCAE9052A42}">
      <dsp:nvSpPr>
        <dsp:cNvPr id="0" name=""/>
        <dsp:cNvSpPr/>
      </dsp:nvSpPr>
      <dsp:spPr>
        <a:xfrm>
          <a:off x="1793573" y="2432233"/>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0" i="0" kern="1200" baseline="0"/>
            <a:t>Many time series models, such as ARIMA, assume stationarity for accurate forecasting.</a:t>
          </a:r>
          <a:endParaRPr lang="en-US" sz="2000" kern="1200"/>
        </a:p>
      </dsp:txBody>
      <dsp:txXfrm>
        <a:off x="1793573" y="2432233"/>
        <a:ext cx="3452376" cy="1464644"/>
      </dsp:txXfrm>
    </dsp:sp>
    <dsp:sp modelId="{42BFFE33-4D78-4675-BE9E-B172D37B43E6}">
      <dsp:nvSpPr>
        <dsp:cNvPr id="0" name=""/>
        <dsp:cNvSpPr/>
      </dsp:nvSpPr>
      <dsp:spPr>
        <a:xfrm>
          <a:off x="5847500" y="2432233"/>
          <a:ext cx="1464644" cy="146464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4BF96F-4128-49A8-8642-7CB49039CEBF}">
      <dsp:nvSpPr>
        <dsp:cNvPr id="0" name=""/>
        <dsp:cNvSpPr/>
      </dsp:nvSpPr>
      <dsp:spPr>
        <a:xfrm>
          <a:off x="6155075" y="2739808"/>
          <a:ext cx="849493" cy="8494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1CF5B0-BE50-417E-8D74-DD442E0FE723}">
      <dsp:nvSpPr>
        <dsp:cNvPr id="0" name=""/>
        <dsp:cNvSpPr/>
      </dsp:nvSpPr>
      <dsp:spPr>
        <a:xfrm>
          <a:off x="7625997" y="2432233"/>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0" i="0" kern="1200" baseline="0"/>
            <a:t>Non-stationary series can lead to misleading results and poor model performance.</a:t>
          </a:r>
          <a:endParaRPr lang="en-US" sz="2000" kern="1200"/>
        </a:p>
      </dsp:txBody>
      <dsp:txXfrm>
        <a:off x="7625997" y="2432233"/>
        <a:ext cx="3452376" cy="146464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513A5-759C-44E1-8D0F-D1A22345E3A3}">
      <dsp:nvSpPr>
        <dsp:cNvPr id="0" name=""/>
        <dsp:cNvSpPr/>
      </dsp:nvSpPr>
      <dsp:spPr>
        <a:xfrm>
          <a:off x="254884" y="807959"/>
          <a:ext cx="917470" cy="9174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B1E4D4-634E-4C9E-A380-0227611A3F43}">
      <dsp:nvSpPr>
        <dsp:cNvPr id="0" name=""/>
        <dsp:cNvSpPr/>
      </dsp:nvSpPr>
      <dsp:spPr>
        <a:xfrm>
          <a:off x="447553" y="1000628"/>
          <a:ext cx="532133" cy="5321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E79819-E770-4AF2-9C95-3F23E59A5CC7}">
      <dsp:nvSpPr>
        <dsp:cNvPr id="0" name=""/>
        <dsp:cNvSpPr/>
      </dsp:nvSpPr>
      <dsp:spPr>
        <a:xfrm>
          <a:off x="1368956" y="807959"/>
          <a:ext cx="2162609" cy="91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i="0" kern="1200" baseline="0"/>
            <a:t>Purpose:</a:t>
          </a:r>
          <a:r>
            <a:rPr lang="en-US" sz="1400" b="0" i="0" kern="1200" baseline="0"/>
            <a:t> A statistical test to check whether a time series is stationary.</a:t>
          </a:r>
          <a:endParaRPr lang="en-US" sz="1400" kern="1200"/>
        </a:p>
      </dsp:txBody>
      <dsp:txXfrm>
        <a:off x="1368956" y="807959"/>
        <a:ext cx="2162609" cy="917470"/>
      </dsp:txXfrm>
    </dsp:sp>
    <dsp:sp modelId="{81CB85FC-106F-4AD7-B76D-C677CBA6B3C0}">
      <dsp:nvSpPr>
        <dsp:cNvPr id="0" name=""/>
        <dsp:cNvSpPr/>
      </dsp:nvSpPr>
      <dsp:spPr>
        <a:xfrm>
          <a:off x="3908384" y="807959"/>
          <a:ext cx="917470" cy="91747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AA03C-6CD7-4702-B711-50784B4D9061}">
      <dsp:nvSpPr>
        <dsp:cNvPr id="0" name=""/>
        <dsp:cNvSpPr/>
      </dsp:nvSpPr>
      <dsp:spPr>
        <a:xfrm>
          <a:off x="4101053" y="1000628"/>
          <a:ext cx="532133" cy="5321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5A08D2-50AB-4915-9E7B-D7201C6F14FC}">
      <dsp:nvSpPr>
        <dsp:cNvPr id="0" name=""/>
        <dsp:cNvSpPr/>
      </dsp:nvSpPr>
      <dsp:spPr>
        <a:xfrm>
          <a:off x="5022456" y="807959"/>
          <a:ext cx="2162609" cy="91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i="0" kern="1200" baseline="0"/>
            <a:t>Null Hypothesis (H0H_0H0​):</a:t>
          </a:r>
          <a:r>
            <a:rPr lang="en-US" sz="1400" b="0" i="0" kern="1200" baseline="0"/>
            <a:t> The series is non-stationary (contains a unit root).</a:t>
          </a:r>
          <a:endParaRPr lang="en-US" sz="1400" kern="1200"/>
        </a:p>
      </dsp:txBody>
      <dsp:txXfrm>
        <a:off x="5022456" y="807959"/>
        <a:ext cx="2162609" cy="917470"/>
      </dsp:txXfrm>
    </dsp:sp>
    <dsp:sp modelId="{D5D396B7-BFAE-4ADD-83D1-B4683DCAB92F}">
      <dsp:nvSpPr>
        <dsp:cNvPr id="0" name=""/>
        <dsp:cNvSpPr/>
      </dsp:nvSpPr>
      <dsp:spPr>
        <a:xfrm>
          <a:off x="7561883" y="807959"/>
          <a:ext cx="917470" cy="91747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C7A019-FAFD-4DC4-B80B-81A4BDE24418}">
      <dsp:nvSpPr>
        <dsp:cNvPr id="0" name=""/>
        <dsp:cNvSpPr/>
      </dsp:nvSpPr>
      <dsp:spPr>
        <a:xfrm>
          <a:off x="7754552" y="1000628"/>
          <a:ext cx="532133" cy="5321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4EA62F-D374-406D-9BAA-B86FF527FD33}">
      <dsp:nvSpPr>
        <dsp:cNvPr id="0" name=""/>
        <dsp:cNvSpPr/>
      </dsp:nvSpPr>
      <dsp:spPr>
        <a:xfrm>
          <a:off x="8675955" y="807959"/>
          <a:ext cx="2162609" cy="91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i="0" kern="1200" baseline="0"/>
            <a:t>Alternative Hypothesis (HaH_aHa​):</a:t>
          </a:r>
          <a:r>
            <a:rPr lang="en-US" sz="1400" b="0" i="0" kern="1200" baseline="0"/>
            <a:t> The series is stationary.</a:t>
          </a:r>
          <a:endParaRPr lang="en-US" sz="1400" kern="1200"/>
        </a:p>
      </dsp:txBody>
      <dsp:txXfrm>
        <a:off x="8675955" y="807959"/>
        <a:ext cx="2162609" cy="917470"/>
      </dsp:txXfrm>
    </dsp:sp>
    <dsp:sp modelId="{56C92824-939F-452C-B7E9-01802E6D09DA}">
      <dsp:nvSpPr>
        <dsp:cNvPr id="0" name=""/>
        <dsp:cNvSpPr/>
      </dsp:nvSpPr>
      <dsp:spPr>
        <a:xfrm>
          <a:off x="254884" y="2432233"/>
          <a:ext cx="917470" cy="91747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809EA-C06E-4AC9-933C-310325EA1C3D}">
      <dsp:nvSpPr>
        <dsp:cNvPr id="0" name=""/>
        <dsp:cNvSpPr/>
      </dsp:nvSpPr>
      <dsp:spPr>
        <a:xfrm>
          <a:off x="447553" y="2624902"/>
          <a:ext cx="532133" cy="5321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7A3996-AD9D-47E9-87DA-9450B7EF96CA}">
      <dsp:nvSpPr>
        <dsp:cNvPr id="0" name=""/>
        <dsp:cNvSpPr/>
      </dsp:nvSpPr>
      <dsp:spPr>
        <a:xfrm>
          <a:off x="1368956" y="2432233"/>
          <a:ext cx="2162609" cy="91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i="0" kern="1200" baseline="0"/>
            <a:t>Key Metrics:</a:t>
          </a:r>
          <a:endParaRPr lang="en-US" sz="1400" kern="1200"/>
        </a:p>
      </dsp:txBody>
      <dsp:txXfrm>
        <a:off x="1368956" y="2432233"/>
        <a:ext cx="2162609" cy="917470"/>
      </dsp:txXfrm>
    </dsp:sp>
    <dsp:sp modelId="{B66B5F7E-551F-48FF-81C2-FED3681FB8B4}">
      <dsp:nvSpPr>
        <dsp:cNvPr id="0" name=""/>
        <dsp:cNvSpPr/>
      </dsp:nvSpPr>
      <dsp:spPr>
        <a:xfrm>
          <a:off x="3908384" y="2432233"/>
          <a:ext cx="917470" cy="91747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1CEABC-B6E3-4386-8B25-7ED62C8619B1}">
      <dsp:nvSpPr>
        <dsp:cNvPr id="0" name=""/>
        <dsp:cNvSpPr/>
      </dsp:nvSpPr>
      <dsp:spPr>
        <a:xfrm>
          <a:off x="4101053" y="2624902"/>
          <a:ext cx="532133" cy="5321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0B13C8-BC8E-4CEB-86F9-31B045E68840}">
      <dsp:nvSpPr>
        <dsp:cNvPr id="0" name=""/>
        <dsp:cNvSpPr/>
      </dsp:nvSpPr>
      <dsp:spPr>
        <a:xfrm>
          <a:off x="5022456" y="2432233"/>
          <a:ext cx="2162609" cy="91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i="0" kern="1200" baseline="0"/>
            <a:t>ADF Statistic:</a:t>
          </a:r>
          <a:r>
            <a:rPr lang="en-US" sz="1400" b="0" i="0" kern="1200" baseline="0"/>
            <a:t> If significantly smaller than a critical value, the null hypothesis is rejected.</a:t>
          </a:r>
          <a:endParaRPr lang="en-US" sz="1400" kern="1200"/>
        </a:p>
      </dsp:txBody>
      <dsp:txXfrm>
        <a:off x="5022456" y="2432233"/>
        <a:ext cx="2162609" cy="917470"/>
      </dsp:txXfrm>
    </dsp:sp>
    <dsp:sp modelId="{8A92CA9C-6897-4E15-A26C-E9CEC269C17E}">
      <dsp:nvSpPr>
        <dsp:cNvPr id="0" name=""/>
        <dsp:cNvSpPr/>
      </dsp:nvSpPr>
      <dsp:spPr>
        <a:xfrm>
          <a:off x="7561883" y="2432233"/>
          <a:ext cx="917470" cy="9174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F080B-087B-46D6-AF98-78F609EDC884}">
      <dsp:nvSpPr>
        <dsp:cNvPr id="0" name=""/>
        <dsp:cNvSpPr/>
      </dsp:nvSpPr>
      <dsp:spPr>
        <a:xfrm>
          <a:off x="7754552" y="2624902"/>
          <a:ext cx="532133" cy="53213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849C84-8340-49E1-B524-14ECAEFBC1D8}">
      <dsp:nvSpPr>
        <dsp:cNvPr id="0" name=""/>
        <dsp:cNvSpPr/>
      </dsp:nvSpPr>
      <dsp:spPr>
        <a:xfrm>
          <a:off x="8675955" y="2432233"/>
          <a:ext cx="2162609" cy="91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i="0" kern="1200" baseline="0"/>
            <a:t>p-value:</a:t>
          </a:r>
          <a:r>
            <a:rPr lang="en-US" sz="1400" b="0" i="0" kern="1200" baseline="0"/>
            <a:t> If p&lt;0.05p &lt; 0.05p&lt;0.05, reject H0H_0H0​ and conclude that the series is stationary.</a:t>
          </a:r>
          <a:endParaRPr lang="en-US" sz="1400" kern="1200"/>
        </a:p>
      </dsp:txBody>
      <dsp:txXfrm>
        <a:off x="8675955" y="2432233"/>
        <a:ext cx="2162609" cy="91747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4F126-CCDF-44C1-802C-6C4982679C7A}">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DBCABF-0041-4752-AF2C-7E0A247F1FB0}">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i="0" kern="1200" baseline="0"/>
            <a:t>When to Use:</a:t>
          </a:r>
          <a:r>
            <a:rPr lang="en-US" sz="2100" b="0" i="0" kern="1200" baseline="0"/>
            <a:t> When the series exhibits strong trends or seasonality.</a:t>
          </a:r>
          <a:endParaRPr lang="en-US" sz="2100" kern="1200"/>
        </a:p>
      </dsp:txBody>
      <dsp:txXfrm>
        <a:off x="765914" y="2943510"/>
        <a:ext cx="4320000" cy="720000"/>
      </dsp:txXfrm>
    </dsp:sp>
    <dsp:sp modelId="{46D331A8-3079-4B61-9106-F9BD893581B3}">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B3148B-ADC9-4943-BFA8-BFC0606CD1B1}">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i="0" kern="1200" baseline="0"/>
            <a:t>Example:</a:t>
          </a:r>
          <a:r>
            <a:rPr lang="en-US" sz="2100" b="0" i="0" kern="1200" baseline="0"/>
            <a:t> Transforming stock prices into daily returns. </a:t>
          </a:r>
          <a:endParaRPr lang="en-US" sz="2100" kern="1200"/>
        </a:p>
      </dsp:txBody>
      <dsp:txXfrm>
        <a:off x="5841914" y="2943510"/>
        <a:ext cx="4320000" cy="7200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AE11E-C22A-4F7C-89C4-88D4728C4AB9}">
      <dsp:nvSpPr>
        <dsp:cNvPr id="0" name=""/>
        <dsp:cNvSpPr/>
      </dsp:nvSpPr>
      <dsp:spPr>
        <a:xfrm>
          <a:off x="1138979" y="1002271"/>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5EE665-72A3-4CE3-936F-11ECC7B550DA}">
      <dsp:nvSpPr>
        <dsp:cNvPr id="0" name=""/>
        <dsp:cNvSpPr/>
      </dsp:nvSpPr>
      <dsp:spPr>
        <a:xfrm>
          <a:off x="569079"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1" i="0" kern="1200" baseline="0"/>
            <a:t>Purpose:</a:t>
          </a:r>
          <a:r>
            <a:rPr lang="en-US" sz="1500" b="0" i="0" kern="1200" baseline="0"/>
            <a:t> Reduces variance and stabilizes fluctuations in the data.</a:t>
          </a:r>
          <a:endParaRPr lang="en-US" sz="1500" kern="1200"/>
        </a:p>
      </dsp:txBody>
      <dsp:txXfrm>
        <a:off x="569079" y="2226604"/>
        <a:ext cx="2072362" cy="720000"/>
      </dsp:txXfrm>
    </dsp:sp>
    <dsp:sp modelId="{07C02D10-719E-4DF1-B542-75077CAFD4CB}">
      <dsp:nvSpPr>
        <dsp:cNvPr id="0" name=""/>
        <dsp:cNvSpPr/>
      </dsp:nvSpPr>
      <dsp:spPr>
        <a:xfrm>
          <a:off x="3574005" y="1002271"/>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FB3B1B-D5A1-4477-A35E-B2D51298FF68}">
      <dsp:nvSpPr>
        <dsp:cNvPr id="0" name=""/>
        <dsp:cNvSpPr/>
      </dsp:nvSpPr>
      <dsp:spPr>
        <a:xfrm>
          <a:off x="3004105"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1" i="0" kern="1200" baseline="0"/>
            <a:t>Log Transformation:</a:t>
          </a:r>
          <a:endParaRPr lang="en-US" sz="1500" kern="1200"/>
        </a:p>
      </dsp:txBody>
      <dsp:txXfrm>
        <a:off x="3004105" y="2226604"/>
        <a:ext cx="2072362" cy="720000"/>
      </dsp:txXfrm>
    </dsp:sp>
    <dsp:sp modelId="{1E01A8B2-752E-4A0D-8B79-9E3DDE2857E3}">
      <dsp:nvSpPr>
        <dsp:cNvPr id="0" name=""/>
        <dsp:cNvSpPr/>
      </dsp:nvSpPr>
      <dsp:spPr>
        <a:xfrm>
          <a:off x="6009031" y="1002271"/>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7DB4CD-3D45-4C40-9BC0-9E35B87772EB}">
      <dsp:nvSpPr>
        <dsp:cNvPr id="0" name=""/>
        <dsp:cNvSpPr/>
      </dsp:nvSpPr>
      <dsp:spPr>
        <a:xfrm>
          <a:off x="5439131"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Formula: Yt′=log⁡(Yt) </a:t>
          </a:r>
          <a:endParaRPr lang="en-US" sz="1500" kern="1200"/>
        </a:p>
      </dsp:txBody>
      <dsp:txXfrm>
        <a:off x="5439131" y="2226604"/>
        <a:ext cx="2072362" cy="720000"/>
      </dsp:txXfrm>
    </dsp:sp>
    <dsp:sp modelId="{EEDD923D-8DA4-4568-9927-82CFB702B960}">
      <dsp:nvSpPr>
        <dsp:cNvPr id="0" name=""/>
        <dsp:cNvSpPr/>
      </dsp:nvSpPr>
      <dsp:spPr>
        <a:xfrm>
          <a:off x="8444057" y="1002271"/>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42ECA-E547-4290-AD9A-E09175916E72}">
      <dsp:nvSpPr>
        <dsp:cNvPr id="0" name=""/>
        <dsp:cNvSpPr/>
      </dsp:nvSpPr>
      <dsp:spPr>
        <a:xfrm>
          <a:off x="7874157"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b="0" i="0" kern="1200" baseline="0"/>
            <a:t>Useful for data with exponential growth</a:t>
          </a:r>
          <a:endParaRPr lang="en-US" sz="1500" kern="1200"/>
        </a:p>
      </dsp:txBody>
      <dsp:txXfrm>
        <a:off x="7874157" y="2226604"/>
        <a:ext cx="2072362"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9EB41-6B43-4230-A6A1-19A722233FFF}">
      <dsp:nvSpPr>
        <dsp:cNvPr id="0" name=""/>
        <dsp:cNvSpPr/>
      </dsp:nvSpPr>
      <dsp:spPr>
        <a:xfrm>
          <a:off x="1283" y="306119"/>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E86959-5A1E-4CF6-98EA-D5377BE25290}">
      <dsp:nvSpPr>
        <dsp:cNvPr id="0" name=""/>
        <dsp:cNvSpPr/>
      </dsp:nvSpPr>
      <dsp:spPr>
        <a:xfrm>
          <a:off x="501904" y="781709"/>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a:t>Square Root Transformation:</a:t>
          </a:r>
          <a:endParaRPr lang="en-US" sz="3400" kern="1200"/>
        </a:p>
      </dsp:txBody>
      <dsp:txXfrm>
        <a:off x="585701" y="865506"/>
        <a:ext cx="4337991" cy="2693452"/>
      </dsp:txXfrm>
    </dsp:sp>
    <dsp:sp modelId="{2619E4BD-DF5A-4FF3-8DC9-766D4963D513}">
      <dsp:nvSpPr>
        <dsp:cNvPr id="0" name=""/>
        <dsp:cNvSpPr/>
      </dsp:nvSpPr>
      <dsp:spPr>
        <a:xfrm>
          <a:off x="5508110" y="306119"/>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5CEE9E-1D8C-4CA8-AF19-D0FB6BAF66AE}">
      <dsp:nvSpPr>
        <dsp:cNvPr id="0" name=""/>
        <dsp:cNvSpPr/>
      </dsp:nvSpPr>
      <dsp:spPr>
        <a:xfrm>
          <a:off x="6008730" y="781709"/>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Less aggressive than log transformation, suitable for moderately skewed data.</a:t>
          </a:r>
        </a:p>
      </dsp:txBody>
      <dsp:txXfrm>
        <a:off x="6092527" y="865506"/>
        <a:ext cx="4337991" cy="26934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84CC88-471B-4C35-9328-9FEA30940B23}">
      <dsp:nvSpPr>
        <dsp:cNvPr id="0" name=""/>
        <dsp:cNvSpPr/>
      </dsp:nvSpPr>
      <dsp:spPr>
        <a:xfrm>
          <a:off x="205509" y="82834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94D345-33FE-4D33-8211-1C7DFE42CF5E}">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D3689B-88F2-48E4-A884-5E9D28E8501C}">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i="0" kern="1200" baseline="0"/>
            <a:t>Definition:</a:t>
          </a:r>
          <a:r>
            <a:rPr lang="en-US" sz="1500" b="0" i="0" kern="1200" baseline="0"/>
            <a:t> Subtracting the trend component from the series to isolate stationary components.</a:t>
          </a:r>
          <a:endParaRPr lang="en-US" sz="1500" kern="1200"/>
        </a:p>
      </dsp:txBody>
      <dsp:txXfrm>
        <a:off x="1312541" y="828340"/>
        <a:ext cx="2148945" cy="911674"/>
      </dsp:txXfrm>
    </dsp:sp>
    <dsp:sp modelId="{F51A8009-D274-457F-BA1D-9F15BB5554F1}">
      <dsp:nvSpPr>
        <dsp:cNvPr id="0" name=""/>
        <dsp:cNvSpPr/>
      </dsp:nvSpPr>
      <dsp:spPr>
        <a:xfrm>
          <a:off x="3835925" y="828340"/>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A1C5EA-A7FE-4E35-93FF-A7A9552B4DCE}">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42D199-34B9-4D6C-9DBC-D7EE76E74A69}">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i="0" kern="1200" baseline="0"/>
            <a:t>Methods:</a:t>
          </a:r>
          <a:endParaRPr lang="en-US" sz="1500" kern="1200"/>
        </a:p>
      </dsp:txBody>
      <dsp:txXfrm>
        <a:off x="4942957" y="828340"/>
        <a:ext cx="2148945" cy="911674"/>
      </dsp:txXfrm>
    </dsp:sp>
    <dsp:sp modelId="{F4FAB15B-0475-42DB-A40E-0E4CAB96E067}">
      <dsp:nvSpPr>
        <dsp:cNvPr id="0" name=""/>
        <dsp:cNvSpPr/>
      </dsp:nvSpPr>
      <dsp:spPr>
        <a:xfrm>
          <a:off x="7466341" y="828340"/>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DC56B-036C-41E0-AA22-A5811CA4C7E8}">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D444B2-A87D-499E-B0BB-E2AB55754451}">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Subtracting a fitted linear trend.</a:t>
          </a:r>
          <a:endParaRPr lang="en-US" sz="1500" kern="1200"/>
        </a:p>
      </dsp:txBody>
      <dsp:txXfrm>
        <a:off x="8573374" y="828340"/>
        <a:ext cx="2148945" cy="911674"/>
      </dsp:txXfrm>
    </dsp:sp>
    <dsp:sp modelId="{D9167AFF-442C-438D-9232-04D7228FFE8C}">
      <dsp:nvSpPr>
        <dsp:cNvPr id="0" name=""/>
        <dsp:cNvSpPr/>
      </dsp:nvSpPr>
      <dsp:spPr>
        <a:xfrm>
          <a:off x="205509" y="2452790"/>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CBCFE-5F8B-43DE-A22C-60BEEFEF0EF7}">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67C1B0-38BA-4BA7-8254-F6A79B5A13F8}">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Using moving averages to smooth out trends.</a:t>
          </a:r>
          <a:endParaRPr lang="en-US" sz="1500" kern="1200"/>
        </a:p>
      </dsp:txBody>
      <dsp:txXfrm>
        <a:off x="1312541" y="2452790"/>
        <a:ext cx="2148945" cy="911674"/>
      </dsp:txXfrm>
    </dsp:sp>
    <dsp:sp modelId="{5B9D169E-1A90-47E2-B981-036D7CDCEE16}">
      <dsp:nvSpPr>
        <dsp:cNvPr id="0" name=""/>
        <dsp:cNvSpPr/>
      </dsp:nvSpPr>
      <dsp:spPr>
        <a:xfrm>
          <a:off x="3835925" y="2452790"/>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29283-CBBE-4A5B-AAA3-C276B94AFA31}">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D977E3-408E-4ED4-9478-E78034BCFF2B}">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i="0" kern="1200" baseline="0"/>
            <a:t>Purpose:</a:t>
          </a:r>
          <a:r>
            <a:rPr lang="en-US" sz="1500" b="0" i="0" kern="1200" baseline="0"/>
            <a:t> Focuses the analysis on residuals or cyclical/seasonal behavior. </a:t>
          </a:r>
          <a:endParaRPr lang="en-US" sz="1500" kern="1200"/>
        </a:p>
      </dsp:txBody>
      <dsp:txXfrm>
        <a:off x="4942957" y="2452790"/>
        <a:ext cx="2148945" cy="91167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0A039-94D6-43AE-A663-32DA642AB28C}">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2D8C3-685D-4E64-B33F-9A8902AD095E}">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274D38-FF72-4F87-A192-1C119A76A4C8}">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n-US" sz="2000" b="1" i="0" kern="1200" baseline="0"/>
            <a:t>Stationarity:</a:t>
          </a:r>
          <a:r>
            <a:rPr lang="en-US" sz="2000" b="0" i="0" kern="1200" baseline="0"/>
            <a:t> Essential for time series modeling and forecasting.</a:t>
          </a:r>
          <a:endParaRPr lang="en-US" sz="2000" kern="1200"/>
        </a:p>
      </dsp:txBody>
      <dsp:txXfrm>
        <a:off x="1428292" y="2439"/>
        <a:ext cx="4873308" cy="1236616"/>
      </dsp:txXfrm>
    </dsp:sp>
    <dsp:sp modelId="{EDE72945-B6A1-4FC1-9316-A8CE040CD3FB}">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279ED-4EBF-4355-80EE-AD4500E203AD}">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790741-7DF7-498B-9414-414C9E1BB886}">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n-US" sz="2000" b="1" i="0" kern="1200" baseline="0"/>
            <a:t>Testing:</a:t>
          </a:r>
          <a:r>
            <a:rPr lang="en-US" sz="2000" b="0" i="0" kern="1200" baseline="0"/>
            <a:t> Use ADF Test to check for stationarity.</a:t>
          </a:r>
          <a:endParaRPr lang="en-US" sz="2000" kern="1200"/>
        </a:p>
      </dsp:txBody>
      <dsp:txXfrm>
        <a:off x="1428292" y="1548210"/>
        <a:ext cx="4873308" cy="1236616"/>
      </dsp:txXfrm>
    </dsp:sp>
    <dsp:sp modelId="{93D48FD9-073F-4EA6-B3FE-0D5646873D81}">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0CDC3-F799-468C-8BAB-97377FDFDF99}">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3BE500-4ABE-4932-93FE-4D6FA2E090BD}">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n-US" sz="2000" b="1" i="0" kern="1200" baseline="0"/>
            <a:t>Techniques:</a:t>
          </a:r>
          <a:r>
            <a:rPr lang="en-US" sz="2000" b="0" i="0" kern="1200" baseline="0"/>
            <a:t> Differencing, transformations, and detrending are effective methods to achieve stationarity.</a:t>
          </a:r>
          <a:endParaRPr lang="en-US" sz="2000" kern="1200"/>
        </a:p>
      </dsp:txBody>
      <dsp:txXfrm>
        <a:off x="1428292" y="3093981"/>
        <a:ext cx="4873308" cy="1236616"/>
      </dsp:txXfrm>
    </dsp:sp>
    <dsp:sp modelId="{CF867F19-AE0A-4528-99A2-D26558F9212E}">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6DF9D-ACDE-472D-87D0-6BEAAB55C39C}">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FF1D63-2393-4DCE-89D1-BDC7E8A47EA1}">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n-US" sz="2000" b="1" i="0" kern="1200" baseline="0"/>
            <a:t>Next Steps:</a:t>
          </a:r>
          <a:r>
            <a:rPr lang="en-US" sz="2000" b="0" i="0" kern="1200" baseline="0"/>
            <a:t> After achieving stationarity, you can build ARIMA or other models. </a:t>
          </a:r>
          <a:endParaRPr lang="en-US" sz="2000" kern="1200"/>
        </a:p>
      </dsp:txBody>
      <dsp:txXfrm>
        <a:off x="1428292" y="4639752"/>
        <a:ext cx="4873308" cy="123661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6A9F5-297A-46D7-8E70-E4BAF758B162}">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D90014-BA4B-452C-BBB5-F0CB59CB1B69}">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3930DB-9BC1-430C-8BE9-4318705F1ABF}">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b="1" kern="1200"/>
            <a:t>Purpose:</a:t>
          </a:r>
          <a:r>
            <a:rPr lang="en-US" sz="2200" kern="1200"/>
            <a:t> These models predict future values based on historical data patterns.</a:t>
          </a:r>
        </a:p>
      </dsp:txBody>
      <dsp:txXfrm>
        <a:off x="1507738" y="707092"/>
        <a:ext cx="9007861" cy="1305401"/>
      </dsp:txXfrm>
    </dsp:sp>
    <dsp:sp modelId="{1033360E-3134-4EB6-8B0B-B671F98D7C0E}">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FBBFB-D3A1-4DDB-88D2-3CC46028DDF5}">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AC8EF8-4F25-47A1-8D6E-F2EDC843F826}">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b="1" kern="1200"/>
            <a:t>Explanation:</a:t>
          </a:r>
          <a:r>
            <a:rPr lang="en-US" sz="2200" kern="1200"/>
            <a:t> Each model is suited for specific types of time series data. For instance, AR works well with autocorrelated data, while SARIMA is used for seasonal data.</a:t>
          </a:r>
        </a:p>
      </dsp:txBody>
      <dsp:txXfrm>
        <a:off x="1507738" y="2338844"/>
        <a:ext cx="9007861" cy="130540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7EA58-5035-4E73-ADC8-0B58C32CD425}">
      <dsp:nvSpPr>
        <dsp:cNvPr id="0" name=""/>
        <dsp:cNvSpPr/>
      </dsp:nvSpPr>
      <dsp:spPr>
        <a:xfrm>
          <a:off x="282221" y="141040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E4688-DDF3-4046-86A6-2806E6B29E03}">
      <dsp:nvSpPr>
        <dsp:cNvPr id="0" name=""/>
        <dsp:cNvSpPr/>
      </dsp:nvSpPr>
      <dsp:spPr>
        <a:xfrm>
          <a:off x="570337" y="16985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E0CC3F-5E3D-4D91-8175-4F230ACEE5EC}">
      <dsp:nvSpPr>
        <dsp:cNvPr id="0" name=""/>
        <dsp:cNvSpPr/>
      </dsp:nvSpPr>
      <dsp:spPr>
        <a:xfrm>
          <a:off x="1948202"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b="1" i="0" kern="1200" baseline="0"/>
            <a:t>Definition:</a:t>
          </a:r>
          <a:r>
            <a:rPr lang="en-US" sz="2100" b="0" i="0" kern="1200" baseline="0"/>
            <a:t> MA averages a fixed number of past values to smooth fluctuations and reveal trends.</a:t>
          </a:r>
          <a:endParaRPr lang="en-US" sz="2100" kern="1200"/>
        </a:p>
      </dsp:txBody>
      <dsp:txXfrm>
        <a:off x="1948202" y="1410409"/>
        <a:ext cx="3233964" cy="1371985"/>
      </dsp:txXfrm>
    </dsp:sp>
    <dsp:sp modelId="{0D7EC21A-98AC-4A5C-9E28-695CA50FEB27}">
      <dsp:nvSpPr>
        <dsp:cNvPr id="0" name=""/>
        <dsp:cNvSpPr/>
      </dsp:nvSpPr>
      <dsp:spPr>
        <a:xfrm>
          <a:off x="5745661" y="141040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585E4-815A-4E76-9D3D-258B31FC17F3}">
      <dsp:nvSpPr>
        <dsp:cNvPr id="0" name=""/>
        <dsp:cNvSpPr/>
      </dsp:nvSpPr>
      <dsp:spPr>
        <a:xfrm>
          <a:off x="6033778" y="16985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C5312-7968-42E0-A08C-0783936E1905}">
      <dsp:nvSpPr>
        <dsp:cNvPr id="0" name=""/>
        <dsp:cNvSpPr/>
      </dsp:nvSpPr>
      <dsp:spPr>
        <a:xfrm>
          <a:off x="7411643"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b="1" i="0" kern="1200" baseline="0"/>
            <a:t>Formula</a:t>
          </a:r>
          <a:r>
            <a:rPr lang="en-US" sz="2100" kern="1200"/>
            <a:t>:</a:t>
          </a:r>
        </a:p>
      </dsp:txBody>
      <dsp:txXfrm>
        <a:off x="7411643" y="1410409"/>
        <a:ext cx="3233964" cy="137198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85799-B596-4AD5-AF84-111C0C737EE2}">
      <dsp:nvSpPr>
        <dsp:cNvPr id="0" name=""/>
        <dsp:cNvSpPr/>
      </dsp:nvSpPr>
      <dsp:spPr>
        <a:xfrm>
          <a:off x="2250914" y="447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EACC91-F649-4611-B2D4-89BCEBB1A8A3}">
      <dsp:nvSpPr>
        <dsp:cNvPr id="0" name=""/>
        <dsp:cNvSpPr/>
      </dsp:nvSpPr>
      <dsp:spPr>
        <a:xfrm>
          <a:off x="2718914" y="5127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0BC6E-2E2C-48AE-AC3F-828B4772C830}">
      <dsp:nvSpPr>
        <dsp:cNvPr id="0" name=""/>
        <dsp:cNvSpPr/>
      </dsp:nvSpPr>
      <dsp:spPr>
        <a:xfrm>
          <a:off x="1548914" y="29247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1" kern="1200"/>
            <a:t>Use Case:</a:t>
          </a:r>
          <a:r>
            <a:rPr lang="en-US" sz="1700" kern="1200"/>
            <a:t> Used to smooth noisy data and highlight trends.</a:t>
          </a:r>
        </a:p>
      </dsp:txBody>
      <dsp:txXfrm>
        <a:off x="1548914" y="2924702"/>
        <a:ext cx="3600000" cy="720000"/>
      </dsp:txXfrm>
    </dsp:sp>
    <dsp:sp modelId="{001CC881-6A04-436D-83A2-3E9B148D62BD}">
      <dsp:nvSpPr>
        <dsp:cNvPr id="0" name=""/>
        <dsp:cNvSpPr/>
      </dsp:nvSpPr>
      <dsp:spPr>
        <a:xfrm>
          <a:off x="6480914" y="447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9E8F89-0995-47D6-9A08-66035E1A4DDE}">
      <dsp:nvSpPr>
        <dsp:cNvPr id="0" name=""/>
        <dsp:cNvSpPr/>
      </dsp:nvSpPr>
      <dsp:spPr>
        <a:xfrm>
          <a:off x="6948914" y="5127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A6C229-FE49-4331-B8A7-752B8F6825A4}">
      <dsp:nvSpPr>
        <dsp:cNvPr id="0" name=""/>
        <dsp:cNvSpPr/>
      </dsp:nvSpPr>
      <dsp:spPr>
        <a:xfrm>
          <a:off x="5778914" y="29247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N is the window size.</a:t>
          </a:r>
        </a:p>
      </dsp:txBody>
      <dsp:txXfrm>
        <a:off x="5778914" y="2924702"/>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71641-1229-4715-ABAD-BD6752F9AE4D}">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EA9468-97FF-48D2-BEA8-B81AA65BA506}">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603E24-E97E-4831-AF57-8B09C6B09DBF}">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i="0" kern="1200" baseline="0"/>
            <a:t>Finance:</a:t>
          </a:r>
          <a:r>
            <a:rPr lang="en-US" sz="1200" b="0" i="0" kern="1200" baseline="0"/>
            <a:t> Stock prices, exchange rates.</a:t>
          </a:r>
          <a:endParaRPr lang="en-US" sz="1200" kern="1200"/>
        </a:p>
      </dsp:txBody>
      <dsp:txXfrm>
        <a:off x="333914" y="2456402"/>
        <a:ext cx="1800000" cy="720000"/>
      </dsp:txXfrm>
    </dsp:sp>
    <dsp:sp modelId="{0D0E2682-F34D-4F34-9880-93762EB2E88D}">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15BDEE-2333-4301-ABD3-534049A5C2F1}">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6D08B-B7C0-43A0-B1F3-D642F93D91DC}">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i="0" kern="1200" baseline="0"/>
            <a:t>Business Analytics:</a:t>
          </a:r>
          <a:r>
            <a:rPr lang="en-US" sz="1200" b="0" i="0" kern="1200" baseline="0"/>
            <a:t> Monthly sales data, website traffic.</a:t>
          </a:r>
          <a:endParaRPr lang="en-US" sz="1200" kern="1200"/>
        </a:p>
      </dsp:txBody>
      <dsp:txXfrm>
        <a:off x="2448914" y="2456402"/>
        <a:ext cx="1800000" cy="720000"/>
      </dsp:txXfrm>
    </dsp:sp>
    <dsp:sp modelId="{F61F3D70-58A0-41A5-B65B-1D03DF9D8461}">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0B79D4-CEAB-4E7E-8E9C-53C4466030F7}">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2A234-8D73-4DD0-9F3C-44B9E331A3CC}">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i="0" kern="1200" baseline="0"/>
            <a:t>Healthcare:</a:t>
          </a:r>
          <a:r>
            <a:rPr lang="en-US" sz="1200" b="0" i="0" kern="1200" baseline="0"/>
            <a:t> Patient monitoring data (e.g., heart rates, glucose levels).</a:t>
          </a:r>
          <a:endParaRPr lang="en-US" sz="1200" kern="1200"/>
        </a:p>
      </dsp:txBody>
      <dsp:txXfrm>
        <a:off x="4563914" y="2456402"/>
        <a:ext cx="1800000" cy="720000"/>
      </dsp:txXfrm>
    </dsp:sp>
    <dsp:sp modelId="{25600E7F-6E64-4EDF-B767-1593B2BEB0B4}">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9E925A-1AB6-4CD9-AF60-57FC618F8DB7}">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C62339-548F-490F-88A5-66C6044D5C6D}">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i="0" kern="1200" baseline="0"/>
            <a:t>Weather:</a:t>
          </a:r>
          <a:r>
            <a:rPr lang="en-US" sz="1200" b="0" i="0" kern="1200" baseline="0"/>
            <a:t> Temperature, rainfall, and wind speed data.</a:t>
          </a:r>
          <a:endParaRPr lang="en-US" sz="1200" kern="1200"/>
        </a:p>
      </dsp:txBody>
      <dsp:txXfrm>
        <a:off x="6678914" y="2456402"/>
        <a:ext cx="1800000" cy="720000"/>
      </dsp:txXfrm>
    </dsp:sp>
    <dsp:sp modelId="{E21E4241-AF28-4D6E-9044-4889E5AEC1E0}">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ABF89-B13C-4A2B-990C-F36FC377AA12}">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4B7285-86EC-4C8D-863D-6158C1640695}">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1" i="0" kern="1200" baseline="0"/>
            <a:t>Energy:</a:t>
          </a:r>
          <a:r>
            <a:rPr lang="en-US" sz="1200" b="0" i="0" kern="1200" baseline="0"/>
            <a:t> Hourly electricity usage. </a:t>
          </a:r>
          <a:endParaRPr lang="en-US" sz="1200" kern="1200"/>
        </a:p>
      </dsp:txBody>
      <dsp:txXfrm>
        <a:off x="8793914" y="2456402"/>
        <a:ext cx="180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97639-E3A4-4DFD-B644-4261350004E1}">
      <dsp:nvSpPr>
        <dsp:cNvPr id="0" name=""/>
        <dsp:cNvSpPr/>
      </dsp:nvSpPr>
      <dsp:spPr>
        <a:xfrm>
          <a:off x="1953914" y="27750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0AE0A-BC98-4069-AB4D-F3C44226D343}">
      <dsp:nvSpPr>
        <dsp:cNvPr id="0" name=""/>
        <dsp:cNvSpPr/>
      </dsp:nvSpPr>
      <dsp:spPr>
        <a:xfrm>
          <a:off x="765914" y="269190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Definition:</a:t>
          </a:r>
          <a:r>
            <a:rPr lang="en-US" sz="1700" kern="1200"/>
            <a:t> SES uses exponentially decreasing weights to assign more importance to recent observations.</a:t>
          </a:r>
        </a:p>
      </dsp:txBody>
      <dsp:txXfrm>
        <a:off x="765914" y="2691902"/>
        <a:ext cx="4320000" cy="720000"/>
      </dsp:txXfrm>
    </dsp:sp>
    <dsp:sp modelId="{90FA2235-97E5-41E7-B235-E7E3BAF45EDC}">
      <dsp:nvSpPr>
        <dsp:cNvPr id="0" name=""/>
        <dsp:cNvSpPr/>
      </dsp:nvSpPr>
      <dsp:spPr>
        <a:xfrm>
          <a:off x="7029914" y="27750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3379B3-5D71-4A64-A457-3011673FD600}">
      <dsp:nvSpPr>
        <dsp:cNvPr id="0" name=""/>
        <dsp:cNvSpPr/>
      </dsp:nvSpPr>
      <dsp:spPr>
        <a:xfrm>
          <a:off x="5841914" y="269190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Use Case:</a:t>
          </a:r>
          <a:r>
            <a:rPr lang="en-US" sz="1700" kern="1200"/>
            <a:t> Effective for series with no trend or seasonality.</a:t>
          </a:r>
        </a:p>
      </dsp:txBody>
      <dsp:txXfrm>
        <a:off x="5841914" y="2691902"/>
        <a:ext cx="432000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4B439-6120-4E02-AE18-C5AB26DF5E44}">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7C3FC-A2F5-4860-85B6-D517AEEF0441}">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t>Definition:</a:t>
          </a:r>
          <a:r>
            <a:rPr lang="en-US" sz="1500" kern="1200"/>
            <a:t> ARIMA combines Autoregressive (AR), Differencing (I), and Moving Average (MA) components.</a:t>
          </a:r>
        </a:p>
      </dsp:txBody>
      <dsp:txXfrm>
        <a:off x="559800" y="3022743"/>
        <a:ext cx="4320000" cy="720000"/>
      </dsp:txXfrm>
    </dsp:sp>
    <dsp:sp modelId="{5299961B-93A3-4B3E-814C-1D00A6CE1336}">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7CB21-EDAF-4E29-8D47-3813054C6258}">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t>Use Case:</a:t>
          </a:r>
          <a:r>
            <a:rPr lang="en-US" sz="1500" kern="1200"/>
            <a:t> Handles non-stationary series with trends and autocorrelation.</a:t>
          </a:r>
        </a:p>
      </dsp:txBody>
      <dsp:txXfrm>
        <a:off x="5635800" y="3022743"/>
        <a:ext cx="432000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BBB1F-A30B-44EE-A071-438C0B6C7736}">
      <dsp:nvSpPr>
        <dsp:cNvPr id="0" name=""/>
        <dsp:cNvSpPr/>
      </dsp:nvSpPr>
      <dsp:spPr>
        <a:xfrm>
          <a:off x="82613"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0A4A7F-A273-4FD7-8E02-564AF0A743F7}">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F6347B-521B-4708-A02D-8691B61F939A}">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baseline="0"/>
            <a:t>Definition:</a:t>
          </a:r>
          <a:r>
            <a:rPr lang="en-US" sz="1100" b="0" i="0" kern="1200" baseline="0"/>
            <a:t> Forecasting uses historical data to predict future values. It identifies trends and patterns to make informed decisions.</a:t>
          </a:r>
          <a:endParaRPr lang="en-US" sz="1100" kern="1200"/>
        </a:p>
      </dsp:txBody>
      <dsp:txXfrm>
        <a:off x="1172126" y="908559"/>
        <a:ext cx="2114937" cy="897246"/>
      </dsp:txXfrm>
    </dsp:sp>
    <dsp:sp modelId="{79B6C59E-987A-443D-8599-52156C20228E}">
      <dsp:nvSpPr>
        <dsp:cNvPr id="0" name=""/>
        <dsp:cNvSpPr/>
      </dsp:nvSpPr>
      <dsp:spPr>
        <a:xfrm>
          <a:off x="3655575"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72D713-4A97-4C59-BFAB-76C4E8580871}">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5B317C-9F44-4F2F-9973-439694656BB5}">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baseline="0"/>
            <a:t>Importance:</a:t>
          </a:r>
          <a:endParaRPr lang="en-US" sz="1100" kern="1200"/>
        </a:p>
      </dsp:txBody>
      <dsp:txXfrm>
        <a:off x="4745088" y="908559"/>
        <a:ext cx="2114937" cy="897246"/>
      </dsp:txXfrm>
    </dsp:sp>
    <dsp:sp modelId="{B7DE2498-636A-4565-8D25-7175DC1AB4F8}">
      <dsp:nvSpPr>
        <dsp:cNvPr id="0" name=""/>
        <dsp:cNvSpPr/>
      </dsp:nvSpPr>
      <dsp:spPr>
        <a:xfrm>
          <a:off x="7228536"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53F500-D731-454D-862E-B9E15ADFC4DF}">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B53D04-1F19-4C07-8513-B31B633282BA}">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a:t>Optimize supply chain management (e.g., demand forecasting).</a:t>
          </a:r>
          <a:endParaRPr lang="en-US" sz="1100" kern="1200"/>
        </a:p>
      </dsp:txBody>
      <dsp:txXfrm>
        <a:off x="8318049" y="908559"/>
        <a:ext cx="2114937" cy="897246"/>
      </dsp:txXfrm>
    </dsp:sp>
    <dsp:sp modelId="{B2A8D4EA-5CC5-4839-930F-972EA4394427}">
      <dsp:nvSpPr>
        <dsp:cNvPr id="0" name=""/>
        <dsp:cNvSpPr/>
      </dsp:nvSpPr>
      <dsp:spPr>
        <a:xfrm>
          <a:off x="82613"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C1001C-BFC1-44DE-A283-8CB618D2CDA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7B2FFB-EFFE-44EB-984F-D50BA3F62324}">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a:t>Financial planning (e.g., revenue forecasts, budgeting).</a:t>
          </a:r>
          <a:endParaRPr lang="en-US" sz="1100" kern="1200"/>
        </a:p>
      </dsp:txBody>
      <dsp:txXfrm>
        <a:off x="1172126" y="2545532"/>
        <a:ext cx="2114937" cy="897246"/>
      </dsp:txXfrm>
    </dsp:sp>
    <dsp:sp modelId="{F31E5809-42E2-4213-8763-26E6C93A267D}">
      <dsp:nvSpPr>
        <dsp:cNvPr id="0" name=""/>
        <dsp:cNvSpPr/>
      </dsp:nvSpPr>
      <dsp:spPr>
        <a:xfrm>
          <a:off x="3655575"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1F625B-D177-44F1-BDA7-731C49AB133D}">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0931FC-8094-45D1-9C7A-2AB2EE5FBFDB}">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a:t>Inventory management to prevent overstocking or understocking.</a:t>
          </a:r>
          <a:endParaRPr lang="en-US" sz="1100" kern="1200"/>
        </a:p>
      </dsp:txBody>
      <dsp:txXfrm>
        <a:off x="4745088" y="2545532"/>
        <a:ext cx="2114937" cy="89724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2A3BC2-A9A8-497A-A7C2-D68F2F981D5F}">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A5D85C-A4FA-4E22-A0DA-AEE3791998EC}">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EC4BDA-CE7E-481B-B563-39537CE884BC}">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t>Example Applications:</a:t>
          </a:r>
          <a:endParaRPr lang="en-US" sz="1600" kern="1200"/>
        </a:p>
      </dsp:txBody>
      <dsp:txXfrm>
        <a:off x="1834517" y="469890"/>
        <a:ext cx="3148942" cy="1335915"/>
      </dsp:txXfrm>
    </dsp:sp>
    <dsp:sp modelId="{784489C0-BA04-4CB4-A715-B17EEDD7D6B2}">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16F93-0516-487E-A52F-39FBE710282E}">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BC089D-F864-4189-B086-76A40A35120C}">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Predicting future sales or website traffic.</a:t>
          </a:r>
        </a:p>
      </dsp:txBody>
      <dsp:txXfrm>
        <a:off x="7154322" y="469890"/>
        <a:ext cx="3148942" cy="1335915"/>
      </dsp:txXfrm>
    </dsp:sp>
    <dsp:sp modelId="{4CBC62BE-ABBB-42BA-A763-7227C006F9D7}">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3B8B9-9660-45D7-9B81-BB398AEEFC77}">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01A90B-89AB-4991-9426-019CA8DD8F34}">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Estimating future energy consumption.</a:t>
          </a:r>
        </a:p>
      </dsp:txBody>
      <dsp:txXfrm>
        <a:off x="1834517" y="2545532"/>
        <a:ext cx="3148942" cy="1335915"/>
      </dsp:txXfrm>
    </dsp:sp>
    <dsp:sp modelId="{E6E20F29-0CCB-4F50-8E23-453169928F08}">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EA02B-D570-440C-B805-6E39B28DE2B4}">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F895A2-C3C6-41D3-98AB-9DC952330F92}">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t>Explanation:</a:t>
          </a:r>
          <a:r>
            <a:rPr lang="en-US" sz="1600" kern="1200"/>
            <a:t> Accurate forecasting helps businesses optimize operations, reduce costs, and improve decision-making by anticipating future trends.</a:t>
          </a:r>
        </a:p>
      </dsp:txBody>
      <dsp:txXfrm>
        <a:off x="7154322" y="2545532"/>
        <a:ext cx="3148942" cy="133591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1000D-7B5C-4AB3-9527-D32E2D6B742B}">
      <dsp:nvSpPr>
        <dsp:cNvPr id="0" name=""/>
        <dsp:cNvSpPr/>
      </dsp:nvSpPr>
      <dsp:spPr>
        <a:xfrm>
          <a:off x="82613"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855CF-A50C-469F-A7B6-E65B24134824}">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9B482-2057-40F5-82AB-4682CDD4780F}">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baseline="0"/>
            <a:t>Definition:</a:t>
          </a:r>
          <a:r>
            <a:rPr lang="en-US" sz="1100" b="0" i="0" kern="1200" baseline="0"/>
            <a:t> Dividing the time series into a training set (historical data) and a test set (future data) to evaluate model performance.</a:t>
          </a:r>
          <a:endParaRPr lang="en-US" sz="1100" kern="1200"/>
        </a:p>
      </dsp:txBody>
      <dsp:txXfrm>
        <a:off x="1172126" y="908559"/>
        <a:ext cx="2114937" cy="897246"/>
      </dsp:txXfrm>
    </dsp:sp>
    <dsp:sp modelId="{48EF143C-3F6E-4301-9468-A866EB9909CA}">
      <dsp:nvSpPr>
        <dsp:cNvPr id="0" name=""/>
        <dsp:cNvSpPr/>
      </dsp:nvSpPr>
      <dsp:spPr>
        <a:xfrm>
          <a:off x="3655575"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33EB97-28FD-4614-A925-77B806EC3260}">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7D2BA4-FFF8-4615-A941-FF5CFB548FC3}">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baseline="0"/>
            <a:t>Key Considerations:</a:t>
          </a:r>
          <a:endParaRPr lang="en-US" sz="1100" kern="1200"/>
        </a:p>
      </dsp:txBody>
      <dsp:txXfrm>
        <a:off x="4745088" y="908559"/>
        <a:ext cx="2114937" cy="897246"/>
      </dsp:txXfrm>
    </dsp:sp>
    <dsp:sp modelId="{04AD8EF6-AE8B-48FA-A0F4-C8A6332653FB}">
      <dsp:nvSpPr>
        <dsp:cNvPr id="0" name=""/>
        <dsp:cNvSpPr/>
      </dsp:nvSpPr>
      <dsp:spPr>
        <a:xfrm>
          <a:off x="7228536"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3EDF54-1A57-4614-80AC-EF4CA7FBEBC0}">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78A4DE-9675-4507-ACD5-4A2039DB4228}">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a:t>Time order must be preserved (no shuffling).</a:t>
          </a:r>
          <a:endParaRPr lang="en-US" sz="1100" kern="1200"/>
        </a:p>
      </dsp:txBody>
      <dsp:txXfrm>
        <a:off x="8318049" y="908559"/>
        <a:ext cx="2114937" cy="897246"/>
      </dsp:txXfrm>
    </dsp:sp>
    <dsp:sp modelId="{C82F4764-EE64-41EA-B113-CCF3291D7339}">
      <dsp:nvSpPr>
        <dsp:cNvPr id="0" name=""/>
        <dsp:cNvSpPr/>
      </dsp:nvSpPr>
      <dsp:spPr>
        <a:xfrm>
          <a:off x="82613"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CEBC41-BC59-4A0B-BF6D-696B9D6A8B8D}">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25D787-0B63-4B8C-BC44-654B257FE01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a:t>Common splits: 70–80% training and 20–30% testing.</a:t>
          </a:r>
          <a:endParaRPr lang="en-US" sz="1100" kern="1200"/>
        </a:p>
      </dsp:txBody>
      <dsp:txXfrm>
        <a:off x="1172126" y="2545532"/>
        <a:ext cx="2114937" cy="897246"/>
      </dsp:txXfrm>
    </dsp:sp>
    <dsp:sp modelId="{324A3E47-7EF2-432D-A624-825DA29AAF31}">
      <dsp:nvSpPr>
        <dsp:cNvPr id="0" name=""/>
        <dsp:cNvSpPr/>
      </dsp:nvSpPr>
      <dsp:spPr>
        <a:xfrm>
          <a:off x="3655575"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FA1346-5573-4FFB-95FF-F636EE66FC12}">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80E53-00C0-4764-A688-F979008A26F1}">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i="0" kern="1200" baseline="0"/>
            <a:t>Purpose:</a:t>
          </a:r>
          <a:r>
            <a:rPr lang="en-US" sz="1100" b="0" i="0" kern="1200" baseline="0"/>
            <a:t> Ensures that forecasts are evaluated on unseen data. </a:t>
          </a:r>
          <a:endParaRPr lang="en-US" sz="1100" kern="1200"/>
        </a:p>
      </dsp:txBody>
      <dsp:txXfrm>
        <a:off x="4745088" y="2545532"/>
        <a:ext cx="2114937" cy="89724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37CDF-C2F3-4960-997F-F693EF14B254}">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C10CBD-E82D-41A9-AD91-E723709F4F81}">
      <dsp:nvSpPr>
        <dsp:cNvPr id="0" name=""/>
        <dsp:cNvSpPr/>
      </dsp:nvSpPr>
      <dsp:spPr>
        <a:xfrm>
          <a:off x="0" y="0"/>
          <a:ext cx="1380102" cy="553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Steps:</a:t>
          </a:r>
          <a:endParaRPr lang="en-US" sz="3000" kern="1200"/>
        </a:p>
      </dsp:txBody>
      <dsp:txXfrm>
        <a:off x="0" y="0"/>
        <a:ext cx="1380102" cy="5536141"/>
      </dsp:txXfrm>
    </dsp:sp>
    <dsp:sp modelId="{F4B1A93C-3EFE-4903-8640-5CBA38F6678A}">
      <dsp:nvSpPr>
        <dsp:cNvPr id="0" name=""/>
        <dsp:cNvSpPr/>
      </dsp:nvSpPr>
      <dsp:spPr>
        <a:xfrm>
          <a:off x="1483610" y="86502"/>
          <a:ext cx="5416901" cy="1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Fit the ARIMA model to the training data.</a:t>
          </a:r>
        </a:p>
      </dsp:txBody>
      <dsp:txXfrm>
        <a:off x="1483610" y="86502"/>
        <a:ext cx="5416901" cy="1730044"/>
      </dsp:txXfrm>
    </dsp:sp>
    <dsp:sp modelId="{25565A81-291B-4C95-B109-9B91BB1E5EFE}">
      <dsp:nvSpPr>
        <dsp:cNvPr id="0" name=""/>
        <dsp:cNvSpPr/>
      </dsp:nvSpPr>
      <dsp:spPr>
        <a:xfrm>
          <a:off x="1380102" y="1816546"/>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C68316-4F4B-44D2-8EBA-0D851AC46825}">
      <dsp:nvSpPr>
        <dsp:cNvPr id="0" name=""/>
        <dsp:cNvSpPr/>
      </dsp:nvSpPr>
      <dsp:spPr>
        <a:xfrm>
          <a:off x="1483610" y="1903048"/>
          <a:ext cx="5416901" cy="1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Generate forecasts for the test period.</a:t>
          </a:r>
        </a:p>
      </dsp:txBody>
      <dsp:txXfrm>
        <a:off x="1483610" y="1903048"/>
        <a:ext cx="5416901" cy="1730044"/>
      </dsp:txXfrm>
    </dsp:sp>
    <dsp:sp modelId="{2486085B-2C5B-41EC-9279-4617944E331A}">
      <dsp:nvSpPr>
        <dsp:cNvPr id="0" name=""/>
        <dsp:cNvSpPr/>
      </dsp:nvSpPr>
      <dsp:spPr>
        <a:xfrm>
          <a:off x="1380102" y="3633092"/>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D265EA-30CD-47F2-BD94-4C69C5DCF2F6}">
      <dsp:nvSpPr>
        <dsp:cNvPr id="0" name=""/>
        <dsp:cNvSpPr/>
      </dsp:nvSpPr>
      <dsp:spPr>
        <a:xfrm>
          <a:off x="1483610" y="3719594"/>
          <a:ext cx="5416901" cy="1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Evaluate accuracy using metrics (MSE, RMSE, MAPE).</a:t>
          </a:r>
        </a:p>
      </dsp:txBody>
      <dsp:txXfrm>
        <a:off x="1483610" y="3719594"/>
        <a:ext cx="5416901" cy="1730044"/>
      </dsp:txXfrm>
    </dsp:sp>
    <dsp:sp modelId="{4217B697-43DE-4E79-A152-EAE6D3C255F3}">
      <dsp:nvSpPr>
        <dsp:cNvPr id="0" name=""/>
        <dsp:cNvSpPr/>
      </dsp:nvSpPr>
      <dsp:spPr>
        <a:xfrm>
          <a:off x="1380102" y="5449638"/>
          <a:ext cx="552040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329A6-5EB1-420F-AC18-E56D84C927BB}">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4BDB5B-A880-4CE3-975D-F925DC083831}">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i="0" kern="1200" baseline="0"/>
            <a:t>Granularity:</a:t>
          </a:r>
          <a:r>
            <a:rPr lang="en-US" sz="1700" b="0" i="0" kern="1200" baseline="0"/>
            <a:t> The level of detail, such as daily, hourly, or monthly data.</a:t>
          </a:r>
          <a:endParaRPr lang="en-US" sz="1700" kern="1200"/>
        </a:p>
      </dsp:txBody>
      <dsp:txXfrm>
        <a:off x="59990" y="2654049"/>
        <a:ext cx="3226223" cy="720000"/>
      </dsp:txXfrm>
    </dsp:sp>
    <dsp:sp modelId="{7197FF57-548D-47DE-B2FD-B0FCCCF0FBA0}">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6AF2B3-8C97-476D-BA39-6AE7403F96E9}">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i="0" kern="1200" baseline="0"/>
            <a:t>Frequency:</a:t>
          </a:r>
          <a:r>
            <a:rPr lang="en-US" sz="1700" b="0" i="0" kern="1200" baseline="0"/>
            <a:t> The number of observations per time unit (e.g., daily, weekly).</a:t>
          </a:r>
          <a:endParaRPr lang="en-US" sz="1700" kern="1200"/>
        </a:p>
      </dsp:txBody>
      <dsp:txXfrm>
        <a:off x="3850802" y="2654049"/>
        <a:ext cx="3226223" cy="720000"/>
      </dsp:txXfrm>
    </dsp:sp>
    <dsp:sp modelId="{EF1C24CC-3E74-492A-B6D8-52C5D8441587}">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1E451-BE9B-4136-84DF-CBD0D583C2DA}">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i="0" kern="1200" baseline="0"/>
            <a:t>Continuity:</a:t>
          </a:r>
          <a:r>
            <a:rPr lang="en-US" sz="1700" b="0" i="0" kern="1200" baseline="0"/>
            <a:t> Sequential order where time intervals are consistent or irregular. </a:t>
          </a:r>
          <a:endParaRPr lang="en-US" sz="1700" kern="1200"/>
        </a:p>
      </dsp:txBody>
      <dsp:txXfrm>
        <a:off x="7641615" y="2654049"/>
        <a:ext cx="3226223"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BE926-849E-4F40-901D-0F5E232F0823}">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F6404B-4B88-4A9A-BD1B-058F4CE4906D}">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Sales Forecasting:</a:t>
          </a:r>
          <a:r>
            <a:rPr lang="en-US" sz="1200" b="0" i="0" kern="1200" baseline="0"/>
            <a:t> Predict future sales for inventory management.</a:t>
          </a:r>
          <a:endParaRPr lang="en-US" sz="1200" kern="1200"/>
        </a:p>
      </dsp:txBody>
      <dsp:txXfrm>
        <a:off x="333914" y="2276522"/>
        <a:ext cx="1800000" cy="720000"/>
      </dsp:txXfrm>
    </dsp:sp>
    <dsp:sp modelId="{25CE9D4D-18CE-432D-AD3B-C20944DD999D}">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386859-5E8B-495E-A64C-C8EDAE21DA6A}">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Stock Market Analysis:</a:t>
          </a:r>
          <a:r>
            <a:rPr lang="en-US" sz="1200" b="0" i="0" kern="1200" baseline="0"/>
            <a:t> Monitor price movements and make predictions.</a:t>
          </a:r>
          <a:endParaRPr lang="en-US" sz="1200" kern="1200"/>
        </a:p>
      </dsp:txBody>
      <dsp:txXfrm>
        <a:off x="2448914" y="2276522"/>
        <a:ext cx="1800000" cy="720000"/>
      </dsp:txXfrm>
    </dsp:sp>
    <dsp:sp modelId="{72859F9E-D035-4A17-9642-315FC6007D27}">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2BFE63-FE36-40ED-8FE3-B6675F01FEC0}">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Healthcare Monitoring:</a:t>
          </a:r>
          <a:r>
            <a:rPr lang="en-US" sz="1200" b="0" i="0" kern="1200" baseline="0"/>
            <a:t> Detect patterns in patient vitals to predict complications.</a:t>
          </a:r>
          <a:endParaRPr lang="en-US" sz="1200" kern="1200"/>
        </a:p>
      </dsp:txBody>
      <dsp:txXfrm>
        <a:off x="4563914" y="2276522"/>
        <a:ext cx="1800000" cy="720000"/>
      </dsp:txXfrm>
    </dsp:sp>
    <dsp:sp modelId="{AE7E6287-9662-4ABB-9D53-EDC20CE1D3D9}">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80526F-AF43-435B-AFD8-690AB66DB43B}">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Weather Prediction:</a:t>
          </a:r>
          <a:r>
            <a:rPr lang="en-US" sz="1200" b="0" i="0" kern="1200" baseline="0"/>
            <a:t> Analyze temperature trends to predict weather conditions.</a:t>
          </a:r>
          <a:endParaRPr lang="en-US" sz="1200" kern="1200"/>
        </a:p>
      </dsp:txBody>
      <dsp:txXfrm>
        <a:off x="6678914" y="2276522"/>
        <a:ext cx="1800000" cy="720000"/>
      </dsp:txXfrm>
    </dsp:sp>
    <dsp:sp modelId="{867DCC80-2DAF-4F57-8057-1BFD16B6B2C6}">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A9F33F-AE9D-439C-B6C5-8542ECA2F85A}">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Energy Management:</a:t>
          </a:r>
          <a:r>
            <a:rPr lang="en-US" sz="1200" b="0" i="0" kern="1200" baseline="0"/>
            <a:t> Forecast electricity consumption for grid optimization. </a:t>
          </a:r>
          <a:endParaRPr lang="en-US" sz="1200" kern="1200"/>
        </a:p>
      </dsp:txBody>
      <dsp:txXfrm>
        <a:off x="8793914" y="2276522"/>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13EC6-DF6F-42AD-ACD0-C773A6611709}">
      <dsp:nvSpPr>
        <dsp:cNvPr id="0" name=""/>
        <dsp:cNvSpPr/>
      </dsp:nvSpPr>
      <dsp:spPr>
        <a:xfrm>
          <a:off x="562927" y="686956"/>
          <a:ext cx="1445998" cy="14459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57782-3DC3-4390-AC25-CF6EA48BC756}">
      <dsp:nvSpPr>
        <dsp:cNvPr id="0" name=""/>
        <dsp:cNvSpPr/>
      </dsp:nvSpPr>
      <dsp:spPr>
        <a:xfrm>
          <a:off x="871091" y="99512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3FC56E-010C-4E27-8BD3-8987AFCFF808}">
      <dsp:nvSpPr>
        <dsp:cNvPr id="0" name=""/>
        <dsp:cNvSpPr/>
      </dsp:nvSpPr>
      <dsp:spPr>
        <a:xfrm>
          <a:off x="100682" y="2583348"/>
          <a:ext cx="2370489"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baseline="0"/>
            <a:t>Definition:</a:t>
          </a:r>
          <a:r>
            <a:rPr lang="en-US" sz="1100" b="0" i="0" kern="1200" baseline="0"/>
            <a:t> The trend component indicates the long-term increase or decrease in the series. It shows the overall direction, ignoring short-term fluctuations.</a:t>
          </a:r>
          <a:endParaRPr lang="en-US" sz="1100" kern="1200"/>
        </a:p>
      </dsp:txBody>
      <dsp:txXfrm>
        <a:off x="100682" y="2583348"/>
        <a:ext cx="2370489" cy="922500"/>
      </dsp:txXfrm>
    </dsp:sp>
    <dsp:sp modelId="{39E8D39B-434F-4A62-B4C4-F54B8EF3AF06}">
      <dsp:nvSpPr>
        <dsp:cNvPr id="0" name=""/>
        <dsp:cNvSpPr/>
      </dsp:nvSpPr>
      <dsp:spPr>
        <a:xfrm>
          <a:off x="3348252" y="686956"/>
          <a:ext cx="1445998" cy="14459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89C4D2-9311-40B2-BB2B-32C6EE6DA407}">
      <dsp:nvSpPr>
        <dsp:cNvPr id="0" name=""/>
        <dsp:cNvSpPr/>
      </dsp:nvSpPr>
      <dsp:spPr>
        <a:xfrm>
          <a:off x="3656416" y="99512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F40B0D-0B19-4904-B892-E6449A69AD62}">
      <dsp:nvSpPr>
        <dsp:cNvPr id="0" name=""/>
        <dsp:cNvSpPr/>
      </dsp:nvSpPr>
      <dsp:spPr>
        <a:xfrm>
          <a:off x="2886007" y="2583348"/>
          <a:ext cx="2370489"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baseline="0"/>
            <a:t>Rising housing prices over decades.</a:t>
          </a:r>
          <a:endParaRPr lang="en-US" sz="1100" kern="1200"/>
        </a:p>
      </dsp:txBody>
      <dsp:txXfrm>
        <a:off x="2886007" y="2583348"/>
        <a:ext cx="2370489" cy="922500"/>
      </dsp:txXfrm>
    </dsp:sp>
    <dsp:sp modelId="{5BA611D4-C925-47D9-9FE6-542A53F10220}">
      <dsp:nvSpPr>
        <dsp:cNvPr id="0" name=""/>
        <dsp:cNvSpPr/>
      </dsp:nvSpPr>
      <dsp:spPr>
        <a:xfrm>
          <a:off x="6133577" y="686956"/>
          <a:ext cx="1445998" cy="14459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62B9F8-46FB-410B-A267-DB217EE24B77}">
      <dsp:nvSpPr>
        <dsp:cNvPr id="0" name=""/>
        <dsp:cNvSpPr/>
      </dsp:nvSpPr>
      <dsp:spPr>
        <a:xfrm>
          <a:off x="6441741" y="99512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FF11BF-4C88-46BF-9259-B5645E6DA003}">
      <dsp:nvSpPr>
        <dsp:cNvPr id="0" name=""/>
        <dsp:cNvSpPr/>
      </dsp:nvSpPr>
      <dsp:spPr>
        <a:xfrm>
          <a:off x="5671332" y="2583348"/>
          <a:ext cx="2370489"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baseline="0"/>
            <a:t>Declining unemployment rates due to technological advancements.</a:t>
          </a:r>
          <a:endParaRPr lang="en-US" sz="1100" kern="1200"/>
        </a:p>
      </dsp:txBody>
      <dsp:txXfrm>
        <a:off x="5671332" y="2583348"/>
        <a:ext cx="2370489" cy="922500"/>
      </dsp:txXfrm>
    </dsp:sp>
    <dsp:sp modelId="{620C93E0-F76F-4EC3-A71C-2A83CEED0CC3}">
      <dsp:nvSpPr>
        <dsp:cNvPr id="0" name=""/>
        <dsp:cNvSpPr/>
      </dsp:nvSpPr>
      <dsp:spPr>
        <a:xfrm>
          <a:off x="8918902" y="686956"/>
          <a:ext cx="1445998" cy="14459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737CF-5C52-4F5D-9CAB-88526A3CA4FB}">
      <dsp:nvSpPr>
        <dsp:cNvPr id="0" name=""/>
        <dsp:cNvSpPr/>
      </dsp:nvSpPr>
      <dsp:spPr>
        <a:xfrm>
          <a:off x="9227066" y="99512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8D61E-4078-4D43-92B9-BA1D72A1C847}">
      <dsp:nvSpPr>
        <dsp:cNvPr id="0" name=""/>
        <dsp:cNvSpPr/>
      </dsp:nvSpPr>
      <dsp:spPr>
        <a:xfrm>
          <a:off x="8456657" y="2583348"/>
          <a:ext cx="2370489"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baseline="0"/>
            <a:t>Purpose:</a:t>
          </a:r>
          <a:r>
            <a:rPr lang="en-US" sz="1100" b="0" i="0" kern="1200" baseline="0"/>
            <a:t> Identifying the trend is crucial for understanding the underlying movement in the data over time. </a:t>
          </a:r>
          <a:endParaRPr lang="en-US" sz="1100" kern="1200"/>
        </a:p>
      </dsp:txBody>
      <dsp:txXfrm>
        <a:off x="8456657" y="2583348"/>
        <a:ext cx="2370489" cy="922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7C389-A0D2-4B00-862D-A68820D9A695}">
      <dsp:nvSpPr>
        <dsp:cNvPr id="0" name=""/>
        <dsp:cNvSpPr/>
      </dsp:nvSpPr>
      <dsp:spPr>
        <a:xfrm>
          <a:off x="7231" y="1274027"/>
          <a:ext cx="1206648" cy="1206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620EB-F8F3-419F-A057-15A9BA85AE7C}">
      <dsp:nvSpPr>
        <dsp:cNvPr id="0" name=""/>
        <dsp:cNvSpPr/>
      </dsp:nvSpPr>
      <dsp:spPr>
        <a:xfrm>
          <a:off x="7231" y="2570007"/>
          <a:ext cx="3447567" cy="227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baseline="0" dirty="0"/>
            <a:t>Definition:</a:t>
          </a:r>
          <a:r>
            <a:rPr lang="en-US" sz="1400" b="0" i="0" kern="1200" baseline="0" dirty="0"/>
            <a:t> Seasonality represents patterns that repeat at regular intervals (e.g., annually, monthly, daily).</a:t>
          </a:r>
          <a:endParaRPr lang="en-US" sz="1400" kern="1200" dirty="0"/>
        </a:p>
      </dsp:txBody>
      <dsp:txXfrm>
        <a:off x="7231" y="2570007"/>
        <a:ext cx="3447567" cy="227765"/>
      </dsp:txXfrm>
    </dsp:sp>
    <dsp:sp modelId="{FED375B3-DBEC-4258-8133-7915248B1DC5}">
      <dsp:nvSpPr>
        <dsp:cNvPr id="0" name=""/>
        <dsp:cNvSpPr/>
      </dsp:nvSpPr>
      <dsp:spPr>
        <a:xfrm>
          <a:off x="7231" y="2839322"/>
          <a:ext cx="3447567" cy="503253"/>
        </a:xfrm>
        <a:prstGeom prst="rect">
          <a:avLst/>
        </a:prstGeom>
        <a:noFill/>
        <a:ln>
          <a:noFill/>
        </a:ln>
        <a:effectLst/>
      </dsp:spPr>
      <dsp:style>
        <a:lnRef idx="0">
          <a:scrgbClr r="0" g="0" b="0"/>
        </a:lnRef>
        <a:fillRef idx="0">
          <a:scrgbClr r="0" g="0" b="0"/>
        </a:fillRef>
        <a:effectRef idx="0">
          <a:scrgbClr r="0" g="0" b="0"/>
        </a:effectRef>
        <a:fontRef idx="minor"/>
      </dsp:style>
    </dsp:sp>
    <dsp:sp modelId="{74FFF94A-6F9E-444C-B064-5DCA6CA4C403}">
      <dsp:nvSpPr>
        <dsp:cNvPr id="0" name=""/>
        <dsp:cNvSpPr/>
      </dsp:nvSpPr>
      <dsp:spPr>
        <a:xfrm>
          <a:off x="4058123" y="1274027"/>
          <a:ext cx="1206648" cy="12066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66D59C-B9BC-4747-9465-7DD2D97AAF02}">
      <dsp:nvSpPr>
        <dsp:cNvPr id="0" name=""/>
        <dsp:cNvSpPr/>
      </dsp:nvSpPr>
      <dsp:spPr>
        <a:xfrm>
          <a:off x="4058123" y="2644780"/>
          <a:ext cx="3447567" cy="78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baseline="0" dirty="0"/>
            <a:t>Example:</a:t>
          </a:r>
          <a:endParaRPr lang="en-US" sz="1400" kern="1200" dirty="0"/>
        </a:p>
      </dsp:txBody>
      <dsp:txXfrm>
        <a:off x="4058123" y="2644780"/>
        <a:ext cx="3447567" cy="78219"/>
      </dsp:txXfrm>
    </dsp:sp>
    <dsp:sp modelId="{BE3D64DF-4025-426B-AE1B-F28C0E5E0697}">
      <dsp:nvSpPr>
        <dsp:cNvPr id="0" name=""/>
        <dsp:cNvSpPr/>
      </dsp:nvSpPr>
      <dsp:spPr>
        <a:xfrm>
          <a:off x="4058123" y="2839322"/>
          <a:ext cx="3447567" cy="503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baseline="0"/>
            <a:t>Retail sales spike during holiday seasons.</a:t>
          </a:r>
          <a:endParaRPr lang="en-US" sz="1100" kern="1200"/>
        </a:p>
        <a:p>
          <a:pPr marL="0" lvl="0" indent="0" algn="l" defTabSz="488950">
            <a:lnSpc>
              <a:spcPct val="100000"/>
            </a:lnSpc>
            <a:spcBef>
              <a:spcPct val="0"/>
            </a:spcBef>
            <a:spcAft>
              <a:spcPct val="35000"/>
            </a:spcAft>
            <a:buNone/>
          </a:pPr>
          <a:r>
            <a:rPr lang="en-US" sz="1100" b="0" i="0" kern="1200" baseline="0" dirty="0"/>
            <a:t>Energy consumption increases during summer months due to air conditioning.</a:t>
          </a:r>
          <a:endParaRPr lang="en-US" sz="1100" kern="1200" dirty="0"/>
        </a:p>
      </dsp:txBody>
      <dsp:txXfrm>
        <a:off x="4058123" y="2839322"/>
        <a:ext cx="3447567" cy="503253"/>
      </dsp:txXfrm>
    </dsp:sp>
    <dsp:sp modelId="{5C1F105A-4393-4818-B8B5-278F9DD93136}">
      <dsp:nvSpPr>
        <dsp:cNvPr id="0" name=""/>
        <dsp:cNvSpPr/>
      </dsp:nvSpPr>
      <dsp:spPr>
        <a:xfrm>
          <a:off x="8109015" y="1274027"/>
          <a:ext cx="1206648" cy="12066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8382FF-4A6F-4C17-ADDF-30FE12879C09}">
      <dsp:nvSpPr>
        <dsp:cNvPr id="0" name=""/>
        <dsp:cNvSpPr/>
      </dsp:nvSpPr>
      <dsp:spPr>
        <a:xfrm>
          <a:off x="8109015" y="2570007"/>
          <a:ext cx="3447567" cy="227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baseline="0"/>
            <a:t>Purpose:</a:t>
          </a:r>
          <a:r>
            <a:rPr lang="en-US" sz="1400" b="0" i="0" kern="1200" baseline="0"/>
            <a:t> Understanding seasonality is key for short-term predictions and resource planning. </a:t>
          </a:r>
          <a:endParaRPr lang="en-US" sz="1400" kern="1200"/>
        </a:p>
      </dsp:txBody>
      <dsp:txXfrm>
        <a:off x="8109015" y="2570007"/>
        <a:ext cx="3447567" cy="227765"/>
      </dsp:txXfrm>
    </dsp:sp>
    <dsp:sp modelId="{E6917B93-FA82-40F5-BE08-D2586464E34B}">
      <dsp:nvSpPr>
        <dsp:cNvPr id="0" name=""/>
        <dsp:cNvSpPr/>
      </dsp:nvSpPr>
      <dsp:spPr>
        <a:xfrm>
          <a:off x="8109015" y="2839322"/>
          <a:ext cx="3447567" cy="50325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82292-2A4B-472B-97C3-881E23E39F3B}">
      <dsp:nvSpPr>
        <dsp:cNvPr id="0" name=""/>
        <dsp:cNvSpPr/>
      </dsp:nvSpPr>
      <dsp:spPr>
        <a:xfrm>
          <a:off x="1061437" y="451228"/>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5D137D-276B-4D8C-AFDE-8DA0DAF713BA}">
      <dsp:nvSpPr>
        <dsp:cNvPr id="0" name=""/>
        <dsp:cNvSpPr/>
      </dsp:nvSpPr>
      <dsp:spPr>
        <a:xfrm>
          <a:off x="1582" y="1712449"/>
          <a:ext cx="3261093" cy="79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baseline="0"/>
            <a:t>Definition:</a:t>
          </a:r>
          <a:r>
            <a:rPr lang="en-US" sz="1400" b="0" i="0" kern="1200" baseline="0"/>
            <a:t> Irregularity refers to random variations in the data that cannot be attributed to trends, seasonality, or cyclicality.</a:t>
          </a:r>
          <a:endParaRPr lang="en-US" sz="1400" kern="1200"/>
        </a:p>
      </dsp:txBody>
      <dsp:txXfrm>
        <a:off x="1582" y="1712449"/>
        <a:ext cx="3261093" cy="794891"/>
      </dsp:txXfrm>
    </dsp:sp>
    <dsp:sp modelId="{3D359C58-ECD6-4372-84CC-8ABDF9906C0B}">
      <dsp:nvSpPr>
        <dsp:cNvPr id="0" name=""/>
        <dsp:cNvSpPr/>
      </dsp:nvSpPr>
      <dsp:spPr>
        <a:xfrm>
          <a:off x="1582" y="2563080"/>
          <a:ext cx="3261093" cy="675096"/>
        </a:xfrm>
        <a:prstGeom prst="rect">
          <a:avLst/>
        </a:prstGeom>
        <a:noFill/>
        <a:ln>
          <a:noFill/>
        </a:ln>
        <a:effectLst/>
      </dsp:spPr>
      <dsp:style>
        <a:lnRef idx="0">
          <a:scrgbClr r="0" g="0" b="0"/>
        </a:lnRef>
        <a:fillRef idx="0">
          <a:scrgbClr r="0" g="0" b="0"/>
        </a:fillRef>
        <a:effectRef idx="0">
          <a:scrgbClr r="0" g="0" b="0"/>
        </a:effectRef>
        <a:fontRef idx="minor"/>
      </dsp:style>
    </dsp:sp>
    <dsp:sp modelId="{68FF78C1-BD10-4981-A69F-1956BC6113A3}">
      <dsp:nvSpPr>
        <dsp:cNvPr id="0" name=""/>
        <dsp:cNvSpPr/>
      </dsp:nvSpPr>
      <dsp:spPr>
        <a:xfrm>
          <a:off x="4893223" y="451228"/>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D4F32B-0F17-40A4-BB64-EEA741A5C178}">
      <dsp:nvSpPr>
        <dsp:cNvPr id="0" name=""/>
        <dsp:cNvSpPr/>
      </dsp:nvSpPr>
      <dsp:spPr>
        <a:xfrm>
          <a:off x="3833367" y="1712449"/>
          <a:ext cx="3261093" cy="79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baseline="0"/>
            <a:t>Examples:</a:t>
          </a:r>
          <a:endParaRPr lang="en-US" sz="1400" kern="1200"/>
        </a:p>
      </dsp:txBody>
      <dsp:txXfrm>
        <a:off x="3833367" y="1712449"/>
        <a:ext cx="3261093" cy="794891"/>
      </dsp:txXfrm>
    </dsp:sp>
    <dsp:sp modelId="{6030411A-F2EC-4191-AFB2-210557E04E36}">
      <dsp:nvSpPr>
        <dsp:cNvPr id="0" name=""/>
        <dsp:cNvSpPr/>
      </dsp:nvSpPr>
      <dsp:spPr>
        <a:xfrm>
          <a:off x="3833367" y="2563080"/>
          <a:ext cx="3261093" cy="67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baseline="0"/>
            <a:t>Unexpected spikes in sales due to one-off promotions.</a:t>
          </a:r>
          <a:endParaRPr lang="en-US" sz="1100" kern="1200"/>
        </a:p>
        <a:p>
          <a:pPr marL="0" lvl="0" indent="0" algn="ctr" defTabSz="488950">
            <a:lnSpc>
              <a:spcPct val="90000"/>
            </a:lnSpc>
            <a:spcBef>
              <a:spcPct val="0"/>
            </a:spcBef>
            <a:spcAft>
              <a:spcPct val="35000"/>
            </a:spcAft>
            <a:buNone/>
          </a:pPr>
          <a:r>
            <a:rPr lang="en-US" sz="1100" b="0" i="0" kern="1200" baseline="0"/>
            <a:t>Sudden stock price fluctuations caused by external events.</a:t>
          </a:r>
          <a:endParaRPr lang="en-US" sz="1100" kern="1200"/>
        </a:p>
      </dsp:txBody>
      <dsp:txXfrm>
        <a:off x="3833367" y="2563080"/>
        <a:ext cx="3261093" cy="675096"/>
      </dsp:txXfrm>
    </dsp:sp>
    <dsp:sp modelId="{5BFCF896-2CC3-4FB3-BD8A-402B1EDE8CF9}">
      <dsp:nvSpPr>
        <dsp:cNvPr id="0" name=""/>
        <dsp:cNvSpPr/>
      </dsp:nvSpPr>
      <dsp:spPr>
        <a:xfrm>
          <a:off x="8725008" y="451228"/>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4E2568-5DCB-4266-BFCF-FDF349374407}">
      <dsp:nvSpPr>
        <dsp:cNvPr id="0" name=""/>
        <dsp:cNvSpPr/>
      </dsp:nvSpPr>
      <dsp:spPr>
        <a:xfrm>
          <a:off x="7665152" y="1712449"/>
          <a:ext cx="3261093" cy="79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baseline="0"/>
            <a:t>Purpose:</a:t>
          </a:r>
          <a:r>
            <a:rPr lang="en-US" sz="1400" b="0" i="0" kern="1200" baseline="0"/>
            <a:t> Noise is generally removed during preprocessing to focus on other components. </a:t>
          </a:r>
          <a:endParaRPr lang="en-US" sz="1400" kern="1200"/>
        </a:p>
      </dsp:txBody>
      <dsp:txXfrm>
        <a:off x="7665152" y="1712449"/>
        <a:ext cx="3261093" cy="794891"/>
      </dsp:txXfrm>
    </dsp:sp>
    <dsp:sp modelId="{783920A2-8156-4828-BD56-D0C68C7A90EC}">
      <dsp:nvSpPr>
        <dsp:cNvPr id="0" name=""/>
        <dsp:cNvSpPr/>
      </dsp:nvSpPr>
      <dsp:spPr>
        <a:xfrm>
          <a:off x="7665152" y="2563080"/>
          <a:ext cx="3261093" cy="67509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E42DE-9E03-4462-B4E2-07FCAC95C4AB}">
      <dsp:nvSpPr>
        <dsp:cNvPr id="0" name=""/>
        <dsp:cNvSpPr/>
      </dsp:nvSpPr>
      <dsp:spPr>
        <a:xfrm>
          <a:off x="205509" y="82834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572A29-2190-4D6A-8C49-AC243E202D27}">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F26570-40C0-4C36-86B2-4FFAB2814C1F}">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i="0" kern="1200" baseline="0"/>
            <a:t>Additive Model:</a:t>
          </a:r>
          <a:r>
            <a:rPr lang="en-US" sz="1500" b="0" i="0" kern="1200" baseline="0"/>
            <a:t> Assumes the components add up linearly: Y(t)=T(t)+S(t)+R(t)</a:t>
          </a:r>
          <a:r>
            <a:rPr lang="en-US" sz="1500" kern="1200"/>
            <a:t>.</a:t>
          </a:r>
        </a:p>
      </dsp:txBody>
      <dsp:txXfrm>
        <a:off x="1312541" y="828340"/>
        <a:ext cx="2148945" cy="911674"/>
      </dsp:txXfrm>
    </dsp:sp>
    <dsp:sp modelId="{F389B56F-93A7-4D01-878F-54E3A2310DAE}">
      <dsp:nvSpPr>
        <dsp:cNvPr id="0" name=""/>
        <dsp:cNvSpPr/>
      </dsp:nvSpPr>
      <dsp:spPr>
        <a:xfrm>
          <a:off x="3835925" y="828340"/>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611DB8-A3D8-42B6-9B93-FCE2E3AFFDF5}">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CE0E20-038F-49FB-9334-875645EBFAB7}">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Used when variations in the data remain constant over time.</a:t>
          </a:r>
          <a:endParaRPr lang="en-US" sz="1500" kern="1200"/>
        </a:p>
      </dsp:txBody>
      <dsp:txXfrm>
        <a:off x="4942957" y="828340"/>
        <a:ext cx="2148945" cy="911674"/>
      </dsp:txXfrm>
    </dsp:sp>
    <dsp:sp modelId="{FBA6472E-6917-4100-97CC-9229E8A6E170}">
      <dsp:nvSpPr>
        <dsp:cNvPr id="0" name=""/>
        <dsp:cNvSpPr/>
      </dsp:nvSpPr>
      <dsp:spPr>
        <a:xfrm>
          <a:off x="7466341" y="828340"/>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0F6886-324E-4286-A966-641CE2C9ACE1}">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D9FB48-CB2C-4065-92B3-686F96EF091A}">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i="0" kern="1200" baseline="0"/>
            <a:t>Multiplicative Model:</a:t>
          </a:r>
          <a:r>
            <a:rPr lang="en-US" sz="1500" b="0" i="0" kern="1200" baseline="0"/>
            <a:t> Assumes components multiply: Y(t)=T(t)×S(t)×R(t).</a:t>
          </a:r>
          <a:endParaRPr lang="en-US" sz="1500" kern="1200"/>
        </a:p>
      </dsp:txBody>
      <dsp:txXfrm>
        <a:off x="8573374" y="828340"/>
        <a:ext cx="2148945" cy="911674"/>
      </dsp:txXfrm>
    </dsp:sp>
    <dsp:sp modelId="{A9270404-2CB8-4218-B9EF-189C1FD04B41}">
      <dsp:nvSpPr>
        <dsp:cNvPr id="0" name=""/>
        <dsp:cNvSpPr/>
      </dsp:nvSpPr>
      <dsp:spPr>
        <a:xfrm>
          <a:off x="205509" y="2452790"/>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3C77DB-9489-498B-9604-9E0752D7DB47}">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858C86-3110-4EEC-A405-05DF3C749A8C}">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Used when variations grow or shrink over time.</a:t>
          </a:r>
          <a:endParaRPr lang="en-US" sz="1500" kern="1200"/>
        </a:p>
      </dsp:txBody>
      <dsp:txXfrm>
        <a:off x="1312541" y="2452790"/>
        <a:ext cx="2148945" cy="911674"/>
      </dsp:txXfrm>
    </dsp:sp>
    <dsp:sp modelId="{50391B48-15F7-49DF-AEB5-B063B860B3F6}">
      <dsp:nvSpPr>
        <dsp:cNvPr id="0" name=""/>
        <dsp:cNvSpPr/>
      </dsp:nvSpPr>
      <dsp:spPr>
        <a:xfrm>
          <a:off x="3835925" y="2452790"/>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A9A57-A231-4B50-8953-32D81ED13817}">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6F529A-C3F0-41F9-A75B-DCFB9A5FE7D6}">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1" i="0" kern="1200" baseline="0"/>
            <a:t>Purpose:</a:t>
          </a:r>
          <a:r>
            <a:rPr lang="en-US" sz="1500" b="0" i="0" kern="1200" baseline="0"/>
            <a:t> Decomposition separates the components to analyze them independently. </a:t>
          </a:r>
          <a:endParaRPr lang="en-US" sz="1500" kern="1200"/>
        </a:p>
      </dsp:txBody>
      <dsp:txXfrm>
        <a:off x="4942957" y="2452790"/>
        <a:ext cx="2148945" cy="9116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A20043-896E-413D-92E4-4DF704CB370D}"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96D7-BC66-4648-9BEC-53BB822CB833}" type="slidenum">
              <a:rPr lang="en-US" smtClean="0"/>
              <a:t>‹#›</a:t>
            </a:fld>
            <a:endParaRPr lang="en-US"/>
          </a:p>
        </p:txBody>
      </p:sp>
    </p:spTree>
    <p:extLst>
      <p:ext uri="{BB962C8B-B14F-4D97-AF65-F5344CB8AC3E}">
        <p14:creationId xmlns:p14="http://schemas.microsoft.com/office/powerpoint/2010/main" val="1344377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series analysis is widely used in fields like finance, marketing, and weather forecasting to make data-driven decisions. By understanding temporal dependencies, we can model and predict future trends.</a:t>
            </a:r>
          </a:p>
        </p:txBody>
      </p:sp>
      <p:sp>
        <p:nvSpPr>
          <p:cNvPr id="4" name="Slide Number Placeholder 3"/>
          <p:cNvSpPr>
            <a:spLocks noGrp="1"/>
          </p:cNvSpPr>
          <p:nvPr>
            <p:ph type="sldNum" sz="quarter" idx="5"/>
          </p:nvPr>
        </p:nvSpPr>
        <p:spPr/>
        <p:txBody>
          <a:bodyPr/>
          <a:lstStyle/>
          <a:p>
            <a:fld id="{D34C96D7-BC66-4648-9BEC-53BB822CB833}" type="slidenum">
              <a:rPr lang="en-US" smtClean="0"/>
              <a:t>3</a:t>
            </a:fld>
            <a:endParaRPr lang="en-US"/>
          </a:p>
        </p:txBody>
      </p:sp>
    </p:spTree>
    <p:extLst>
      <p:ext uri="{BB962C8B-B14F-4D97-AF65-F5344CB8AC3E}">
        <p14:creationId xmlns:p14="http://schemas.microsoft.com/office/powerpoint/2010/main" val="311161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 models are suitable for stable data, while multiplicative models are used for data with proportional seasonal effects.</a:t>
            </a:r>
          </a:p>
        </p:txBody>
      </p:sp>
      <p:sp>
        <p:nvSpPr>
          <p:cNvPr id="4" name="Slide Number Placeholder 3"/>
          <p:cNvSpPr>
            <a:spLocks noGrp="1"/>
          </p:cNvSpPr>
          <p:nvPr>
            <p:ph type="sldNum" sz="quarter" idx="5"/>
          </p:nvPr>
        </p:nvSpPr>
        <p:spPr/>
        <p:txBody>
          <a:bodyPr/>
          <a:lstStyle/>
          <a:p>
            <a:fld id="{D34C96D7-BC66-4648-9BEC-53BB822CB833}" type="slidenum">
              <a:rPr lang="en-US" smtClean="0"/>
              <a:t>12</a:t>
            </a:fld>
            <a:endParaRPr lang="en-US"/>
          </a:p>
        </p:txBody>
      </p:sp>
    </p:spTree>
    <p:extLst>
      <p:ext uri="{BB962C8B-B14F-4D97-AF65-F5344CB8AC3E}">
        <p14:creationId xmlns:p14="http://schemas.microsoft.com/office/powerpoint/2010/main" val="348988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series data arises in every domain where observations are recorded over time. Each example illustrates how businesses or systems rely on time patterns for planning and optimization.</a:t>
            </a:r>
          </a:p>
          <a:p>
            <a:endParaRPr lang="en-US" b="1" dirty="0"/>
          </a:p>
          <a:p>
            <a:r>
              <a:rPr lang="en-US" b="1" dirty="0"/>
              <a:t>Visualization Suggestion:</a:t>
            </a:r>
            <a:r>
              <a:rPr lang="en-US" dirty="0"/>
              <a:t> Include a graph showing stock price fluctuations over a week or monthly sales.</a:t>
            </a:r>
          </a:p>
        </p:txBody>
      </p:sp>
      <p:sp>
        <p:nvSpPr>
          <p:cNvPr id="4" name="Slide Number Placeholder 3"/>
          <p:cNvSpPr>
            <a:spLocks noGrp="1"/>
          </p:cNvSpPr>
          <p:nvPr>
            <p:ph type="sldNum" sz="quarter" idx="5"/>
          </p:nvPr>
        </p:nvSpPr>
        <p:spPr/>
        <p:txBody>
          <a:bodyPr/>
          <a:lstStyle/>
          <a:p>
            <a:fld id="{D34C96D7-BC66-4648-9BEC-53BB822CB833}" type="slidenum">
              <a:rPr lang="en-US" smtClean="0"/>
              <a:t>4</a:t>
            </a:fld>
            <a:endParaRPr lang="en-US"/>
          </a:p>
        </p:txBody>
      </p:sp>
    </p:spTree>
    <p:extLst>
      <p:ext uri="{BB962C8B-B14F-4D97-AF65-F5344CB8AC3E}">
        <p14:creationId xmlns:p14="http://schemas.microsoft.com/office/powerpoint/2010/main" val="2354478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Time series data differs from regular datasets due to its sequential nature. Its granularity and frequency determine the level of detail and impact the analysis.</a:t>
            </a:r>
          </a:p>
          <a:p>
            <a:pPr>
              <a:buFont typeface="Arial" panose="020B0604020202020204" pitchFamily="34" charset="0"/>
              <a:buChar char="•"/>
            </a:pPr>
            <a:endParaRPr lang="en-US" dirty="0"/>
          </a:p>
          <a:p>
            <a:pPr>
              <a:buFont typeface="Arial" panose="020B0604020202020204" pitchFamily="34" charset="0"/>
              <a:buChar char="•"/>
            </a:pPr>
            <a:r>
              <a:rPr lang="en-US" b="1" dirty="0"/>
              <a:t>Visualization Suggestion:</a:t>
            </a:r>
            <a:r>
              <a:rPr lang="en-US" dirty="0"/>
              <a:t> Show a graph with different granularities (e.g., daily vs. weekly data).</a:t>
            </a:r>
          </a:p>
          <a:p>
            <a:endParaRPr lang="en-US" dirty="0"/>
          </a:p>
        </p:txBody>
      </p:sp>
      <p:sp>
        <p:nvSpPr>
          <p:cNvPr id="4" name="Slide Number Placeholder 3"/>
          <p:cNvSpPr>
            <a:spLocks noGrp="1"/>
          </p:cNvSpPr>
          <p:nvPr>
            <p:ph type="sldNum" sz="quarter" idx="5"/>
          </p:nvPr>
        </p:nvSpPr>
        <p:spPr/>
        <p:txBody>
          <a:bodyPr/>
          <a:lstStyle/>
          <a:p>
            <a:fld id="{D34C96D7-BC66-4648-9BEC-53BB822CB833}" type="slidenum">
              <a:rPr lang="en-US" smtClean="0"/>
              <a:t>5</a:t>
            </a:fld>
            <a:endParaRPr lang="en-US"/>
          </a:p>
        </p:txBody>
      </p:sp>
    </p:spTree>
    <p:extLst>
      <p:ext uri="{BB962C8B-B14F-4D97-AF65-F5344CB8AC3E}">
        <p14:creationId xmlns:p14="http://schemas.microsoft.com/office/powerpoint/2010/main" val="273311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series analysis plays a critical role in various industries. It supports resource planning, risk management, and operational efficiency by leveraging historical data patterns.</a:t>
            </a:r>
          </a:p>
        </p:txBody>
      </p:sp>
      <p:sp>
        <p:nvSpPr>
          <p:cNvPr id="4" name="Slide Number Placeholder 3"/>
          <p:cNvSpPr>
            <a:spLocks noGrp="1"/>
          </p:cNvSpPr>
          <p:nvPr>
            <p:ph type="sldNum" sz="quarter" idx="5"/>
          </p:nvPr>
        </p:nvSpPr>
        <p:spPr/>
        <p:txBody>
          <a:bodyPr/>
          <a:lstStyle/>
          <a:p>
            <a:fld id="{D34C96D7-BC66-4648-9BEC-53BB822CB833}" type="slidenum">
              <a:rPr lang="en-US" smtClean="0"/>
              <a:t>6</a:t>
            </a:fld>
            <a:endParaRPr lang="en-US"/>
          </a:p>
        </p:txBody>
      </p:sp>
    </p:spTree>
    <p:extLst>
      <p:ext uri="{BB962C8B-B14F-4D97-AF65-F5344CB8AC3E}">
        <p14:creationId xmlns:p14="http://schemas.microsoft.com/office/powerpoint/2010/main" val="800807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helps us understand different aspects of a time series. Trend reflects overall movement, seasonality captures periodic effects, cyclicality shows macroeconomic patterns, and irregularity represents random noise.</a:t>
            </a:r>
          </a:p>
          <a:p>
            <a:endParaRPr lang="en-US" b="1" dirty="0"/>
          </a:p>
          <a:p>
            <a:r>
              <a:rPr lang="en-US" b="1" dirty="0"/>
              <a:t>Visualization Suggestion:</a:t>
            </a:r>
            <a:r>
              <a:rPr lang="en-US" dirty="0"/>
              <a:t> Show an example time series graph highlighting these components.</a:t>
            </a:r>
          </a:p>
        </p:txBody>
      </p:sp>
      <p:sp>
        <p:nvSpPr>
          <p:cNvPr id="4" name="Slide Number Placeholder 3"/>
          <p:cNvSpPr>
            <a:spLocks noGrp="1"/>
          </p:cNvSpPr>
          <p:nvPr>
            <p:ph type="sldNum" sz="quarter" idx="5"/>
          </p:nvPr>
        </p:nvSpPr>
        <p:spPr/>
        <p:txBody>
          <a:bodyPr/>
          <a:lstStyle/>
          <a:p>
            <a:fld id="{D34C96D7-BC66-4648-9BEC-53BB822CB833}" type="slidenum">
              <a:rPr lang="en-US" smtClean="0"/>
              <a:t>7</a:t>
            </a:fld>
            <a:endParaRPr lang="en-US"/>
          </a:p>
        </p:txBody>
      </p:sp>
    </p:spTree>
    <p:extLst>
      <p:ext uri="{BB962C8B-B14F-4D97-AF65-F5344CB8AC3E}">
        <p14:creationId xmlns:p14="http://schemas.microsoft.com/office/powerpoint/2010/main" val="239449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are often identified through smoothing techniques like rolling averages. Detecting trends helps in forecasting long-term outcomes.</a:t>
            </a:r>
          </a:p>
        </p:txBody>
      </p:sp>
      <p:sp>
        <p:nvSpPr>
          <p:cNvPr id="4" name="Slide Number Placeholder 3"/>
          <p:cNvSpPr>
            <a:spLocks noGrp="1"/>
          </p:cNvSpPr>
          <p:nvPr>
            <p:ph type="sldNum" sz="quarter" idx="5"/>
          </p:nvPr>
        </p:nvSpPr>
        <p:spPr/>
        <p:txBody>
          <a:bodyPr/>
          <a:lstStyle/>
          <a:p>
            <a:fld id="{D34C96D7-BC66-4648-9BEC-53BB822CB833}" type="slidenum">
              <a:rPr lang="en-US" smtClean="0"/>
              <a:t>8</a:t>
            </a:fld>
            <a:endParaRPr lang="en-US"/>
          </a:p>
        </p:txBody>
      </p:sp>
    </p:spTree>
    <p:extLst>
      <p:ext uri="{BB962C8B-B14F-4D97-AF65-F5344CB8AC3E}">
        <p14:creationId xmlns:p14="http://schemas.microsoft.com/office/powerpoint/2010/main" val="150659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Seasonal patterns arise from predictable cycles like weather changes or holiday events. Seasonality is often quantified using decomposition techniques.</a:t>
            </a:r>
          </a:p>
        </p:txBody>
      </p:sp>
      <p:sp>
        <p:nvSpPr>
          <p:cNvPr id="4" name="Slide Number Placeholder 3"/>
          <p:cNvSpPr>
            <a:spLocks noGrp="1"/>
          </p:cNvSpPr>
          <p:nvPr>
            <p:ph type="sldNum" sz="quarter" idx="5"/>
          </p:nvPr>
        </p:nvSpPr>
        <p:spPr/>
        <p:txBody>
          <a:bodyPr/>
          <a:lstStyle/>
          <a:p>
            <a:fld id="{D34C96D7-BC66-4648-9BEC-53BB822CB833}" type="slidenum">
              <a:rPr lang="en-US" smtClean="0"/>
              <a:t>9</a:t>
            </a:fld>
            <a:endParaRPr lang="en-US"/>
          </a:p>
        </p:txBody>
      </p:sp>
    </p:spTree>
    <p:extLst>
      <p:ext uri="{BB962C8B-B14F-4D97-AF65-F5344CB8AC3E}">
        <p14:creationId xmlns:p14="http://schemas.microsoft.com/office/powerpoint/2010/main" val="175909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Cyclical patterns are typically extracted using smoothing techniques or specialized models. They are essential for understanding long-term business cycles.</a:t>
            </a:r>
          </a:p>
        </p:txBody>
      </p:sp>
      <p:sp>
        <p:nvSpPr>
          <p:cNvPr id="4" name="Slide Number Placeholder 3"/>
          <p:cNvSpPr>
            <a:spLocks noGrp="1"/>
          </p:cNvSpPr>
          <p:nvPr>
            <p:ph type="sldNum" sz="quarter" idx="5"/>
          </p:nvPr>
        </p:nvSpPr>
        <p:spPr/>
        <p:txBody>
          <a:bodyPr/>
          <a:lstStyle/>
          <a:p>
            <a:fld id="{D34C96D7-BC66-4648-9BEC-53BB822CB833}" type="slidenum">
              <a:rPr lang="en-US" smtClean="0"/>
              <a:t>10</a:t>
            </a:fld>
            <a:endParaRPr lang="en-US"/>
          </a:p>
        </p:txBody>
      </p:sp>
    </p:spTree>
    <p:extLst>
      <p:ext uri="{BB962C8B-B14F-4D97-AF65-F5344CB8AC3E}">
        <p14:creationId xmlns:p14="http://schemas.microsoft.com/office/powerpoint/2010/main" val="154557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Irregular components represent unpredictable randomness, and filtering them out enhances the clarity of trends and patterns.</a:t>
            </a:r>
          </a:p>
        </p:txBody>
      </p:sp>
      <p:sp>
        <p:nvSpPr>
          <p:cNvPr id="4" name="Slide Number Placeholder 3"/>
          <p:cNvSpPr>
            <a:spLocks noGrp="1"/>
          </p:cNvSpPr>
          <p:nvPr>
            <p:ph type="sldNum" sz="quarter" idx="5"/>
          </p:nvPr>
        </p:nvSpPr>
        <p:spPr/>
        <p:txBody>
          <a:bodyPr/>
          <a:lstStyle/>
          <a:p>
            <a:fld id="{D34C96D7-BC66-4648-9BEC-53BB822CB833}" type="slidenum">
              <a:rPr lang="en-US" smtClean="0"/>
              <a:t>11</a:t>
            </a:fld>
            <a:endParaRPr lang="en-US"/>
          </a:p>
        </p:txBody>
      </p:sp>
    </p:spTree>
    <p:extLst>
      <p:ext uri="{BB962C8B-B14F-4D97-AF65-F5344CB8AC3E}">
        <p14:creationId xmlns:p14="http://schemas.microsoft.com/office/powerpoint/2010/main" val="383215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904B-78C8-53CA-4ADE-EC9613FF02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36340-0877-8130-E86F-AA7F2E13AA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E00574-1179-1352-2DE6-5F9C789F7A6F}"/>
              </a:ext>
            </a:extLst>
          </p:cNvPr>
          <p:cNvSpPr>
            <a:spLocks noGrp="1"/>
          </p:cNvSpPr>
          <p:nvPr>
            <p:ph type="dt" sz="half" idx="10"/>
          </p:nvPr>
        </p:nvSpPr>
        <p:spPr/>
        <p:txBody>
          <a:bodyPr/>
          <a:lstStyle/>
          <a:p>
            <a:fld id="{23A411D6-5E25-4F34-BF52-567E14A67637}" type="datetimeFigureOut">
              <a:rPr lang="en-US" smtClean="0"/>
              <a:t>11/21/2024</a:t>
            </a:fld>
            <a:endParaRPr lang="en-US"/>
          </a:p>
        </p:txBody>
      </p:sp>
      <p:sp>
        <p:nvSpPr>
          <p:cNvPr id="5" name="Footer Placeholder 4">
            <a:extLst>
              <a:ext uri="{FF2B5EF4-FFF2-40B4-BE49-F238E27FC236}">
                <a16:creationId xmlns:a16="http://schemas.microsoft.com/office/drawing/2014/main" id="{F5B5D5AD-ED75-93B8-DCCE-3E9282B12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8C1AC5-45A2-4799-88D4-A44956AB075A}"/>
              </a:ext>
            </a:extLst>
          </p:cNvPr>
          <p:cNvSpPr>
            <a:spLocks noGrp="1"/>
          </p:cNvSpPr>
          <p:nvPr>
            <p:ph type="sldNum" sz="quarter" idx="12"/>
          </p:nvPr>
        </p:nvSpPr>
        <p:spPr/>
        <p:txBody>
          <a:bodyPr/>
          <a:lstStyle/>
          <a:p>
            <a:fld id="{3D0805AD-9D0F-467B-86B3-83CEF8CA8678}" type="slidenum">
              <a:rPr lang="en-US" smtClean="0"/>
              <a:t>‹#›</a:t>
            </a:fld>
            <a:endParaRPr lang="en-US"/>
          </a:p>
        </p:txBody>
      </p:sp>
    </p:spTree>
    <p:extLst>
      <p:ext uri="{BB962C8B-B14F-4D97-AF65-F5344CB8AC3E}">
        <p14:creationId xmlns:p14="http://schemas.microsoft.com/office/powerpoint/2010/main" val="1949892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EB25-A04B-952B-858B-5D09FA289E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DE7A25-3384-1BB5-3ECB-D9353FC782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91239-A2E8-8CE5-3178-92AB029A215A}"/>
              </a:ext>
            </a:extLst>
          </p:cNvPr>
          <p:cNvSpPr>
            <a:spLocks noGrp="1"/>
          </p:cNvSpPr>
          <p:nvPr>
            <p:ph type="dt" sz="half" idx="10"/>
          </p:nvPr>
        </p:nvSpPr>
        <p:spPr/>
        <p:txBody>
          <a:bodyPr/>
          <a:lstStyle/>
          <a:p>
            <a:fld id="{23A411D6-5E25-4F34-BF52-567E14A67637}" type="datetimeFigureOut">
              <a:rPr lang="en-US" smtClean="0"/>
              <a:t>11/21/2024</a:t>
            </a:fld>
            <a:endParaRPr lang="en-US"/>
          </a:p>
        </p:txBody>
      </p:sp>
      <p:sp>
        <p:nvSpPr>
          <p:cNvPr id="5" name="Footer Placeholder 4">
            <a:extLst>
              <a:ext uri="{FF2B5EF4-FFF2-40B4-BE49-F238E27FC236}">
                <a16:creationId xmlns:a16="http://schemas.microsoft.com/office/drawing/2014/main" id="{B1EBF1C1-945A-F138-C04F-6C2A13D93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179E3-BA69-1C64-21E8-FFE318B6C3E1}"/>
              </a:ext>
            </a:extLst>
          </p:cNvPr>
          <p:cNvSpPr>
            <a:spLocks noGrp="1"/>
          </p:cNvSpPr>
          <p:nvPr>
            <p:ph type="sldNum" sz="quarter" idx="12"/>
          </p:nvPr>
        </p:nvSpPr>
        <p:spPr/>
        <p:txBody>
          <a:bodyPr/>
          <a:lstStyle/>
          <a:p>
            <a:fld id="{3D0805AD-9D0F-467B-86B3-83CEF8CA8678}" type="slidenum">
              <a:rPr lang="en-US" smtClean="0"/>
              <a:t>‹#›</a:t>
            </a:fld>
            <a:endParaRPr lang="en-US"/>
          </a:p>
        </p:txBody>
      </p:sp>
    </p:spTree>
    <p:extLst>
      <p:ext uri="{BB962C8B-B14F-4D97-AF65-F5344CB8AC3E}">
        <p14:creationId xmlns:p14="http://schemas.microsoft.com/office/powerpoint/2010/main" val="247804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2E79A6-955A-0CF1-ACF1-B218CBFCFA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4108D2-0F07-2B67-D311-1F1854FD05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24E58-A556-8A1C-13F2-E41AC4CA4371}"/>
              </a:ext>
            </a:extLst>
          </p:cNvPr>
          <p:cNvSpPr>
            <a:spLocks noGrp="1"/>
          </p:cNvSpPr>
          <p:nvPr>
            <p:ph type="dt" sz="half" idx="10"/>
          </p:nvPr>
        </p:nvSpPr>
        <p:spPr/>
        <p:txBody>
          <a:bodyPr/>
          <a:lstStyle/>
          <a:p>
            <a:fld id="{23A411D6-5E25-4F34-BF52-567E14A67637}" type="datetimeFigureOut">
              <a:rPr lang="en-US" smtClean="0"/>
              <a:t>11/21/2024</a:t>
            </a:fld>
            <a:endParaRPr lang="en-US"/>
          </a:p>
        </p:txBody>
      </p:sp>
      <p:sp>
        <p:nvSpPr>
          <p:cNvPr id="5" name="Footer Placeholder 4">
            <a:extLst>
              <a:ext uri="{FF2B5EF4-FFF2-40B4-BE49-F238E27FC236}">
                <a16:creationId xmlns:a16="http://schemas.microsoft.com/office/drawing/2014/main" id="{6DC8D4D6-DD77-8010-6AC6-B62C728B9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DDDC3-6E47-B9FE-2561-AFC995677A6F}"/>
              </a:ext>
            </a:extLst>
          </p:cNvPr>
          <p:cNvSpPr>
            <a:spLocks noGrp="1"/>
          </p:cNvSpPr>
          <p:nvPr>
            <p:ph type="sldNum" sz="quarter" idx="12"/>
          </p:nvPr>
        </p:nvSpPr>
        <p:spPr/>
        <p:txBody>
          <a:bodyPr/>
          <a:lstStyle/>
          <a:p>
            <a:fld id="{3D0805AD-9D0F-467B-86B3-83CEF8CA8678}" type="slidenum">
              <a:rPr lang="en-US" smtClean="0"/>
              <a:t>‹#›</a:t>
            </a:fld>
            <a:endParaRPr lang="en-US"/>
          </a:p>
        </p:txBody>
      </p:sp>
    </p:spTree>
    <p:extLst>
      <p:ext uri="{BB962C8B-B14F-4D97-AF65-F5344CB8AC3E}">
        <p14:creationId xmlns:p14="http://schemas.microsoft.com/office/powerpoint/2010/main" val="2110729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7C78-6182-7CA9-F49C-7A1085724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A4D29-A50F-FECF-02A9-710D230A45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FAA2B6-8843-00CD-4DAB-85F8927A1E7A}"/>
              </a:ext>
            </a:extLst>
          </p:cNvPr>
          <p:cNvSpPr>
            <a:spLocks noGrp="1"/>
          </p:cNvSpPr>
          <p:nvPr>
            <p:ph type="dt" sz="half" idx="10"/>
          </p:nvPr>
        </p:nvSpPr>
        <p:spPr/>
        <p:txBody>
          <a:bodyPr/>
          <a:lstStyle/>
          <a:p>
            <a:fld id="{23A411D6-5E25-4F34-BF52-567E14A67637}" type="datetimeFigureOut">
              <a:rPr lang="en-US" smtClean="0"/>
              <a:t>11/21/2024</a:t>
            </a:fld>
            <a:endParaRPr lang="en-US"/>
          </a:p>
        </p:txBody>
      </p:sp>
      <p:sp>
        <p:nvSpPr>
          <p:cNvPr id="5" name="Footer Placeholder 4">
            <a:extLst>
              <a:ext uri="{FF2B5EF4-FFF2-40B4-BE49-F238E27FC236}">
                <a16:creationId xmlns:a16="http://schemas.microsoft.com/office/drawing/2014/main" id="{172B98FA-AEA1-8EEF-99DA-2EE3169CE1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74DF2-E804-7FAB-DB68-01DD292727CF}"/>
              </a:ext>
            </a:extLst>
          </p:cNvPr>
          <p:cNvSpPr>
            <a:spLocks noGrp="1"/>
          </p:cNvSpPr>
          <p:nvPr>
            <p:ph type="sldNum" sz="quarter" idx="12"/>
          </p:nvPr>
        </p:nvSpPr>
        <p:spPr/>
        <p:txBody>
          <a:bodyPr/>
          <a:lstStyle/>
          <a:p>
            <a:fld id="{3D0805AD-9D0F-467B-86B3-83CEF8CA8678}" type="slidenum">
              <a:rPr lang="en-US" smtClean="0"/>
              <a:t>‹#›</a:t>
            </a:fld>
            <a:endParaRPr lang="en-US"/>
          </a:p>
        </p:txBody>
      </p:sp>
    </p:spTree>
    <p:extLst>
      <p:ext uri="{BB962C8B-B14F-4D97-AF65-F5344CB8AC3E}">
        <p14:creationId xmlns:p14="http://schemas.microsoft.com/office/powerpoint/2010/main" val="2707229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77C9-DAD5-E2A6-1580-4BE52F795E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6E6CDF-D1AE-CB21-83CE-F0E94EE1CF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2FC672-9487-ACC1-C031-400C229C7A3A}"/>
              </a:ext>
            </a:extLst>
          </p:cNvPr>
          <p:cNvSpPr>
            <a:spLocks noGrp="1"/>
          </p:cNvSpPr>
          <p:nvPr>
            <p:ph type="dt" sz="half" idx="10"/>
          </p:nvPr>
        </p:nvSpPr>
        <p:spPr/>
        <p:txBody>
          <a:bodyPr/>
          <a:lstStyle/>
          <a:p>
            <a:fld id="{23A411D6-5E25-4F34-BF52-567E14A67637}" type="datetimeFigureOut">
              <a:rPr lang="en-US" smtClean="0"/>
              <a:t>11/21/2024</a:t>
            </a:fld>
            <a:endParaRPr lang="en-US"/>
          </a:p>
        </p:txBody>
      </p:sp>
      <p:sp>
        <p:nvSpPr>
          <p:cNvPr id="5" name="Footer Placeholder 4">
            <a:extLst>
              <a:ext uri="{FF2B5EF4-FFF2-40B4-BE49-F238E27FC236}">
                <a16:creationId xmlns:a16="http://schemas.microsoft.com/office/drawing/2014/main" id="{32A9287F-C8F0-0E98-9FA9-F25265F89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31CB4-87CC-FD6B-7C9D-D27554CBC64C}"/>
              </a:ext>
            </a:extLst>
          </p:cNvPr>
          <p:cNvSpPr>
            <a:spLocks noGrp="1"/>
          </p:cNvSpPr>
          <p:nvPr>
            <p:ph type="sldNum" sz="quarter" idx="12"/>
          </p:nvPr>
        </p:nvSpPr>
        <p:spPr/>
        <p:txBody>
          <a:bodyPr/>
          <a:lstStyle/>
          <a:p>
            <a:fld id="{3D0805AD-9D0F-467B-86B3-83CEF8CA8678}" type="slidenum">
              <a:rPr lang="en-US" smtClean="0"/>
              <a:t>‹#›</a:t>
            </a:fld>
            <a:endParaRPr lang="en-US"/>
          </a:p>
        </p:txBody>
      </p:sp>
    </p:spTree>
    <p:extLst>
      <p:ext uri="{BB962C8B-B14F-4D97-AF65-F5344CB8AC3E}">
        <p14:creationId xmlns:p14="http://schemas.microsoft.com/office/powerpoint/2010/main" val="407748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3A4C3-120B-4C10-AB5A-B42EAFC786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9450FE-D15E-2CF1-9A46-1B4DEF0469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117634-2A5A-3BBF-7838-91D6DD0D89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6B55DB-57C9-71FE-2F26-FE040C591204}"/>
              </a:ext>
            </a:extLst>
          </p:cNvPr>
          <p:cNvSpPr>
            <a:spLocks noGrp="1"/>
          </p:cNvSpPr>
          <p:nvPr>
            <p:ph type="dt" sz="half" idx="10"/>
          </p:nvPr>
        </p:nvSpPr>
        <p:spPr/>
        <p:txBody>
          <a:bodyPr/>
          <a:lstStyle/>
          <a:p>
            <a:fld id="{23A411D6-5E25-4F34-BF52-567E14A67637}" type="datetimeFigureOut">
              <a:rPr lang="en-US" smtClean="0"/>
              <a:t>11/21/2024</a:t>
            </a:fld>
            <a:endParaRPr lang="en-US"/>
          </a:p>
        </p:txBody>
      </p:sp>
      <p:sp>
        <p:nvSpPr>
          <p:cNvPr id="6" name="Footer Placeholder 5">
            <a:extLst>
              <a:ext uri="{FF2B5EF4-FFF2-40B4-BE49-F238E27FC236}">
                <a16:creationId xmlns:a16="http://schemas.microsoft.com/office/drawing/2014/main" id="{444D6EAE-F223-0466-C20B-B6F0CB53EE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499434-70A5-05C9-7804-5C3F940AE53B}"/>
              </a:ext>
            </a:extLst>
          </p:cNvPr>
          <p:cNvSpPr>
            <a:spLocks noGrp="1"/>
          </p:cNvSpPr>
          <p:nvPr>
            <p:ph type="sldNum" sz="quarter" idx="12"/>
          </p:nvPr>
        </p:nvSpPr>
        <p:spPr/>
        <p:txBody>
          <a:bodyPr/>
          <a:lstStyle/>
          <a:p>
            <a:fld id="{3D0805AD-9D0F-467B-86B3-83CEF8CA8678}" type="slidenum">
              <a:rPr lang="en-US" smtClean="0"/>
              <a:t>‹#›</a:t>
            </a:fld>
            <a:endParaRPr lang="en-US"/>
          </a:p>
        </p:txBody>
      </p:sp>
    </p:spTree>
    <p:extLst>
      <p:ext uri="{BB962C8B-B14F-4D97-AF65-F5344CB8AC3E}">
        <p14:creationId xmlns:p14="http://schemas.microsoft.com/office/powerpoint/2010/main" val="1607921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E958-61E1-0176-4354-9A299007C2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6635F6-8C6F-559A-73FE-AAE58B9389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0C2306-961F-8D1A-5AAA-AEF16F162B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6A06BF-0734-2447-0596-0F2921956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C4B77-42F4-52BD-3AEE-545CB1DBF6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BB0779-9F6D-4225-DA29-539283B09AF2}"/>
              </a:ext>
            </a:extLst>
          </p:cNvPr>
          <p:cNvSpPr>
            <a:spLocks noGrp="1"/>
          </p:cNvSpPr>
          <p:nvPr>
            <p:ph type="dt" sz="half" idx="10"/>
          </p:nvPr>
        </p:nvSpPr>
        <p:spPr/>
        <p:txBody>
          <a:bodyPr/>
          <a:lstStyle/>
          <a:p>
            <a:fld id="{23A411D6-5E25-4F34-BF52-567E14A67637}" type="datetimeFigureOut">
              <a:rPr lang="en-US" smtClean="0"/>
              <a:t>11/21/2024</a:t>
            </a:fld>
            <a:endParaRPr lang="en-US"/>
          </a:p>
        </p:txBody>
      </p:sp>
      <p:sp>
        <p:nvSpPr>
          <p:cNvPr id="8" name="Footer Placeholder 7">
            <a:extLst>
              <a:ext uri="{FF2B5EF4-FFF2-40B4-BE49-F238E27FC236}">
                <a16:creationId xmlns:a16="http://schemas.microsoft.com/office/drawing/2014/main" id="{C79803BE-CC3C-FC98-6B4D-2E5EBD9D0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0A82C9-399A-477F-0629-9169DA7927BE}"/>
              </a:ext>
            </a:extLst>
          </p:cNvPr>
          <p:cNvSpPr>
            <a:spLocks noGrp="1"/>
          </p:cNvSpPr>
          <p:nvPr>
            <p:ph type="sldNum" sz="quarter" idx="12"/>
          </p:nvPr>
        </p:nvSpPr>
        <p:spPr/>
        <p:txBody>
          <a:bodyPr/>
          <a:lstStyle/>
          <a:p>
            <a:fld id="{3D0805AD-9D0F-467B-86B3-83CEF8CA8678}" type="slidenum">
              <a:rPr lang="en-US" smtClean="0"/>
              <a:t>‹#›</a:t>
            </a:fld>
            <a:endParaRPr lang="en-US"/>
          </a:p>
        </p:txBody>
      </p:sp>
    </p:spTree>
    <p:extLst>
      <p:ext uri="{BB962C8B-B14F-4D97-AF65-F5344CB8AC3E}">
        <p14:creationId xmlns:p14="http://schemas.microsoft.com/office/powerpoint/2010/main" val="281942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C419-BA50-D186-F9CF-148CED71E8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7B2FCF-D10C-B8CB-DBED-1A434EDBFB60}"/>
              </a:ext>
            </a:extLst>
          </p:cNvPr>
          <p:cNvSpPr>
            <a:spLocks noGrp="1"/>
          </p:cNvSpPr>
          <p:nvPr>
            <p:ph type="dt" sz="half" idx="10"/>
          </p:nvPr>
        </p:nvSpPr>
        <p:spPr/>
        <p:txBody>
          <a:bodyPr/>
          <a:lstStyle/>
          <a:p>
            <a:fld id="{23A411D6-5E25-4F34-BF52-567E14A67637}" type="datetimeFigureOut">
              <a:rPr lang="en-US" smtClean="0"/>
              <a:t>11/21/2024</a:t>
            </a:fld>
            <a:endParaRPr lang="en-US"/>
          </a:p>
        </p:txBody>
      </p:sp>
      <p:sp>
        <p:nvSpPr>
          <p:cNvPr id="4" name="Footer Placeholder 3">
            <a:extLst>
              <a:ext uri="{FF2B5EF4-FFF2-40B4-BE49-F238E27FC236}">
                <a16:creationId xmlns:a16="http://schemas.microsoft.com/office/drawing/2014/main" id="{9E447CEB-9385-8D4E-CBF1-B22D6AEC6A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63283E-1D3F-176F-DE28-8C5085DE752E}"/>
              </a:ext>
            </a:extLst>
          </p:cNvPr>
          <p:cNvSpPr>
            <a:spLocks noGrp="1"/>
          </p:cNvSpPr>
          <p:nvPr>
            <p:ph type="sldNum" sz="quarter" idx="12"/>
          </p:nvPr>
        </p:nvSpPr>
        <p:spPr/>
        <p:txBody>
          <a:bodyPr/>
          <a:lstStyle/>
          <a:p>
            <a:fld id="{3D0805AD-9D0F-467B-86B3-83CEF8CA8678}" type="slidenum">
              <a:rPr lang="en-US" smtClean="0"/>
              <a:t>‹#›</a:t>
            </a:fld>
            <a:endParaRPr lang="en-US"/>
          </a:p>
        </p:txBody>
      </p:sp>
    </p:spTree>
    <p:extLst>
      <p:ext uri="{BB962C8B-B14F-4D97-AF65-F5344CB8AC3E}">
        <p14:creationId xmlns:p14="http://schemas.microsoft.com/office/powerpoint/2010/main" val="1262401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516243-14E8-E439-AB84-3BBC395199C0}"/>
              </a:ext>
            </a:extLst>
          </p:cNvPr>
          <p:cNvSpPr>
            <a:spLocks noGrp="1"/>
          </p:cNvSpPr>
          <p:nvPr>
            <p:ph type="dt" sz="half" idx="10"/>
          </p:nvPr>
        </p:nvSpPr>
        <p:spPr/>
        <p:txBody>
          <a:bodyPr/>
          <a:lstStyle/>
          <a:p>
            <a:fld id="{23A411D6-5E25-4F34-BF52-567E14A67637}" type="datetimeFigureOut">
              <a:rPr lang="en-US" smtClean="0"/>
              <a:t>11/21/2024</a:t>
            </a:fld>
            <a:endParaRPr lang="en-US"/>
          </a:p>
        </p:txBody>
      </p:sp>
      <p:sp>
        <p:nvSpPr>
          <p:cNvPr id="3" name="Footer Placeholder 2">
            <a:extLst>
              <a:ext uri="{FF2B5EF4-FFF2-40B4-BE49-F238E27FC236}">
                <a16:creationId xmlns:a16="http://schemas.microsoft.com/office/drawing/2014/main" id="{DB6FF81D-1578-48FB-897C-295F97DB1E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A92C13-C3A4-9067-E06F-EE9A2266024D}"/>
              </a:ext>
            </a:extLst>
          </p:cNvPr>
          <p:cNvSpPr>
            <a:spLocks noGrp="1"/>
          </p:cNvSpPr>
          <p:nvPr>
            <p:ph type="sldNum" sz="quarter" idx="12"/>
          </p:nvPr>
        </p:nvSpPr>
        <p:spPr/>
        <p:txBody>
          <a:bodyPr/>
          <a:lstStyle/>
          <a:p>
            <a:fld id="{3D0805AD-9D0F-467B-86B3-83CEF8CA8678}" type="slidenum">
              <a:rPr lang="en-US" smtClean="0"/>
              <a:t>‹#›</a:t>
            </a:fld>
            <a:endParaRPr lang="en-US"/>
          </a:p>
        </p:txBody>
      </p:sp>
    </p:spTree>
    <p:extLst>
      <p:ext uri="{BB962C8B-B14F-4D97-AF65-F5344CB8AC3E}">
        <p14:creationId xmlns:p14="http://schemas.microsoft.com/office/powerpoint/2010/main" val="2919148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1AA6-D59F-7142-F811-A8680DF11F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9A97A2-A1F3-EAB2-C0DC-8FB8226EC5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8CF9E8-C4C5-B5CF-96A7-AC7FA731F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C4B7FA-703B-DFE6-2A4F-54A2C42535F1}"/>
              </a:ext>
            </a:extLst>
          </p:cNvPr>
          <p:cNvSpPr>
            <a:spLocks noGrp="1"/>
          </p:cNvSpPr>
          <p:nvPr>
            <p:ph type="dt" sz="half" idx="10"/>
          </p:nvPr>
        </p:nvSpPr>
        <p:spPr/>
        <p:txBody>
          <a:bodyPr/>
          <a:lstStyle/>
          <a:p>
            <a:fld id="{23A411D6-5E25-4F34-BF52-567E14A67637}" type="datetimeFigureOut">
              <a:rPr lang="en-US" smtClean="0"/>
              <a:t>11/21/2024</a:t>
            </a:fld>
            <a:endParaRPr lang="en-US"/>
          </a:p>
        </p:txBody>
      </p:sp>
      <p:sp>
        <p:nvSpPr>
          <p:cNvPr id="6" name="Footer Placeholder 5">
            <a:extLst>
              <a:ext uri="{FF2B5EF4-FFF2-40B4-BE49-F238E27FC236}">
                <a16:creationId xmlns:a16="http://schemas.microsoft.com/office/drawing/2014/main" id="{FD232DB1-59F5-6EC5-C1A4-E1DA67428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C6847E-7A26-CA2B-DF0C-761F46931FDD}"/>
              </a:ext>
            </a:extLst>
          </p:cNvPr>
          <p:cNvSpPr>
            <a:spLocks noGrp="1"/>
          </p:cNvSpPr>
          <p:nvPr>
            <p:ph type="sldNum" sz="quarter" idx="12"/>
          </p:nvPr>
        </p:nvSpPr>
        <p:spPr/>
        <p:txBody>
          <a:bodyPr/>
          <a:lstStyle/>
          <a:p>
            <a:fld id="{3D0805AD-9D0F-467B-86B3-83CEF8CA8678}" type="slidenum">
              <a:rPr lang="en-US" smtClean="0"/>
              <a:t>‹#›</a:t>
            </a:fld>
            <a:endParaRPr lang="en-US"/>
          </a:p>
        </p:txBody>
      </p:sp>
    </p:spTree>
    <p:extLst>
      <p:ext uri="{BB962C8B-B14F-4D97-AF65-F5344CB8AC3E}">
        <p14:creationId xmlns:p14="http://schemas.microsoft.com/office/powerpoint/2010/main" val="1686718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5910-15F3-5368-87AC-1404F9C35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5BA654-7A81-60EB-4C9C-BD53877B01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2BE0F4-F3D9-53A6-2AA4-4A027BB40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BE50F-8396-C978-2E23-3823C642F854}"/>
              </a:ext>
            </a:extLst>
          </p:cNvPr>
          <p:cNvSpPr>
            <a:spLocks noGrp="1"/>
          </p:cNvSpPr>
          <p:nvPr>
            <p:ph type="dt" sz="half" idx="10"/>
          </p:nvPr>
        </p:nvSpPr>
        <p:spPr/>
        <p:txBody>
          <a:bodyPr/>
          <a:lstStyle/>
          <a:p>
            <a:fld id="{23A411D6-5E25-4F34-BF52-567E14A67637}" type="datetimeFigureOut">
              <a:rPr lang="en-US" smtClean="0"/>
              <a:t>11/21/2024</a:t>
            </a:fld>
            <a:endParaRPr lang="en-US"/>
          </a:p>
        </p:txBody>
      </p:sp>
      <p:sp>
        <p:nvSpPr>
          <p:cNvPr id="6" name="Footer Placeholder 5">
            <a:extLst>
              <a:ext uri="{FF2B5EF4-FFF2-40B4-BE49-F238E27FC236}">
                <a16:creationId xmlns:a16="http://schemas.microsoft.com/office/drawing/2014/main" id="{31C5B6D9-B0D1-B505-E665-E98517D5A7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62FBA-712A-2249-3E1B-7EBC2FA28C15}"/>
              </a:ext>
            </a:extLst>
          </p:cNvPr>
          <p:cNvSpPr>
            <a:spLocks noGrp="1"/>
          </p:cNvSpPr>
          <p:nvPr>
            <p:ph type="sldNum" sz="quarter" idx="12"/>
          </p:nvPr>
        </p:nvSpPr>
        <p:spPr/>
        <p:txBody>
          <a:bodyPr/>
          <a:lstStyle/>
          <a:p>
            <a:fld id="{3D0805AD-9D0F-467B-86B3-83CEF8CA8678}" type="slidenum">
              <a:rPr lang="en-US" smtClean="0"/>
              <a:t>‹#›</a:t>
            </a:fld>
            <a:endParaRPr lang="en-US"/>
          </a:p>
        </p:txBody>
      </p:sp>
    </p:spTree>
    <p:extLst>
      <p:ext uri="{BB962C8B-B14F-4D97-AF65-F5344CB8AC3E}">
        <p14:creationId xmlns:p14="http://schemas.microsoft.com/office/powerpoint/2010/main" val="3767663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89312-7D12-F1E7-C94C-0C76C1B4D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E8988C-E445-60D3-4DD7-9E86226CB3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77908-D2E6-4E9D-57DD-3255FB2A4C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A411D6-5E25-4F34-BF52-567E14A67637}" type="datetimeFigureOut">
              <a:rPr lang="en-US" smtClean="0"/>
              <a:t>11/21/2024</a:t>
            </a:fld>
            <a:endParaRPr lang="en-US"/>
          </a:p>
        </p:txBody>
      </p:sp>
      <p:sp>
        <p:nvSpPr>
          <p:cNvPr id="5" name="Footer Placeholder 4">
            <a:extLst>
              <a:ext uri="{FF2B5EF4-FFF2-40B4-BE49-F238E27FC236}">
                <a16:creationId xmlns:a16="http://schemas.microsoft.com/office/drawing/2014/main" id="{F6A2FE0E-80C3-ADA7-25E3-DFEAAAC27F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8688B1-8C04-E0D7-105F-6B515CB405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0805AD-9D0F-467B-86B3-83CEF8CA8678}" type="slidenum">
              <a:rPr lang="en-US" smtClean="0"/>
              <a:t>‹#›</a:t>
            </a:fld>
            <a:endParaRPr lang="en-US"/>
          </a:p>
        </p:txBody>
      </p:sp>
    </p:spTree>
    <p:extLst>
      <p:ext uri="{BB962C8B-B14F-4D97-AF65-F5344CB8AC3E}">
        <p14:creationId xmlns:p14="http://schemas.microsoft.com/office/powerpoint/2010/main" val="445147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3.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1.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9.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182.png"/><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peedometer">
            <a:extLst>
              <a:ext uri="{FF2B5EF4-FFF2-40B4-BE49-F238E27FC236}">
                <a16:creationId xmlns:a16="http://schemas.microsoft.com/office/drawing/2014/main" id="{E991F9BF-04C4-3B4A-D254-F8DE30731E6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E7A693-011F-98B3-17DB-B67DE16E12C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Time Series</a:t>
            </a:r>
          </a:p>
        </p:txBody>
      </p:sp>
      <p:sp>
        <p:nvSpPr>
          <p:cNvPr id="3" name="Subtitle 2">
            <a:extLst>
              <a:ext uri="{FF2B5EF4-FFF2-40B4-BE49-F238E27FC236}">
                <a16:creationId xmlns:a16="http://schemas.microsoft.com/office/drawing/2014/main" id="{1C26F7A8-23F7-B563-8E80-679953D7DD3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Dr. Pouyan Eslami</a:t>
            </a:r>
          </a:p>
          <a:p>
            <a:r>
              <a:rPr lang="en-US" sz="2200">
                <a:solidFill>
                  <a:srgbClr val="FFFFFF"/>
                </a:solidFill>
              </a:rPr>
              <a:t>CSUN</a:t>
            </a:r>
          </a:p>
          <a:p>
            <a:r>
              <a:rPr lang="en-US" sz="2200">
                <a:solidFill>
                  <a:srgbClr val="FFFFFF"/>
                </a:solidFill>
              </a:rPr>
              <a:t>Fall 2024</a:t>
            </a:r>
          </a:p>
        </p:txBody>
      </p:sp>
    </p:spTree>
    <p:extLst>
      <p:ext uri="{BB962C8B-B14F-4D97-AF65-F5344CB8AC3E}">
        <p14:creationId xmlns:p14="http://schemas.microsoft.com/office/powerpoint/2010/main" val="397180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EC0CA-FDCF-B50F-70A1-DF8B7C7DED52}"/>
              </a:ext>
            </a:extLst>
          </p:cNvPr>
          <p:cNvSpPr>
            <a:spLocks noGrp="1"/>
          </p:cNvSpPr>
          <p:nvPr>
            <p:ph type="title"/>
          </p:nvPr>
        </p:nvSpPr>
        <p:spPr>
          <a:xfrm>
            <a:off x="1371599" y="294538"/>
            <a:ext cx="9895951" cy="1033669"/>
          </a:xfrm>
        </p:spPr>
        <p:txBody>
          <a:bodyPr>
            <a:normAutofit/>
          </a:bodyPr>
          <a:lstStyle/>
          <a:p>
            <a:r>
              <a:rPr lang="en-US" sz="3400">
                <a:solidFill>
                  <a:srgbClr val="FFFFFF"/>
                </a:solidFill>
              </a:rPr>
              <a:t>Cyclical Component: Definition and Examples- Python Code</a:t>
            </a:r>
          </a:p>
        </p:txBody>
      </p:sp>
      <p:sp>
        <p:nvSpPr>
          <p:cNvPr id="4" name="Rectangle 1">
            <a:extLst>
              <a:ext uri="{FF2B5EF4-FFF2-40B4-BE49-F238E27FC236}">
                <a16:creationId xmlns:a16="http://schemas.microsoft.com/office/drawing/2014/main" id="{10BB3602-89BB-6062-7998-33FB216E3831}"/>
              </a:ext>
            </a:extLst>
          </p:cNvPr>
          <p:cNvSpPr>
            <a:spLocks noGrp="1" noChangeArrowheads="1"/>
          </p:cNvSpPr>
          <p:nvPr>
            <p:ph idx="1"/>
          </p:nvPr>
        </p:nvSpPr>
        <p:spPr bwMode="auto">
          <a:xfrm>
            <a:off x="758283" y="1494263"/>
            <a:ext cx="11128917" cy="52633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Definition:</a:t>
            </a:r>
            <a:r>
              <a:rPr kumimoji="0" lang="en-US" altLang="en-US" sz="2000" b="0" i="0" u="none" strike="noStrike" cap="none" normalizeH="0" baseline="0" dirty="0">
                <a:ln>
                  <a:noFill/>
                </a:ln>
                <a:effectLst/>
                <a:latin typeface="Arial" panose="020B0604020202020204" pitchFamily="34" charset="0"/>
              </a:rPr>
              <a:t> Cyclicality captures long-term, non-periodic fluctuations driven by macroeconomic or market forces.</a:t>
            </a:r>
          </a:p>
          <a:p>
            <a:pPr marL="0" marR="0" lvl="0" indent="0" defTabSz="914400" rtl="0" eaLnBrk="0" fontAlgn="base" latinLnBrk="0" hangingPunct="0">
              <a:spcBef>
                <a:spcPct val="0"/>
              </a:spcBef>
              <a:spcAft>
                <a:spcPts val="600"/>
              </a:spcAft>
              <a:buClrTx/>
              <a:buSzTx/>
              <a:buFontTx/>
              <a:buChar char="•"/>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Examples:</a:t>
            </a:r>
            <a:endParaRPr kumimoji="0" lang="en-US" altLang="en-US" sz="2000" b="0" i="0" u="none" strike="noStrike" cap="none" normalizeH="0" baseline="0" dirty="0">
              <a:ln>
                <a:noFill/>
              </a:ln>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2000" b="0" i="0" u="none" strike="noStrike" cap="none" normalizeH="0" baseline="0" dirty="0">
                <a:ln>
                  <a:noFill/>
                </a:ln>
                <a:effectLst/>
                <a:latin typeface="Arial" panose="020B0604020202020204" pitchFamily="34" charset="0"/>
              </a:rPr>
              <a:t>Economic recessions and recoveries.</a:t>
            </a:r>
          </a:p>
          <a:p>
            <a:pPr marL="457200" lvl="1" indent="0" eaLnBrk="0" fontAlgn="base" hangingPunct="0">
              <a:spcBef>
                <a:spcPct val="0"/>
              </a:spcBef>
              <a:spcAft>
                <a:spcPts val="600"/>
              </a:spcAft>
              <a:buFontTx/>
              <a:buChar char="•"/>
            </a:pPr>
            <a:r>
              <a:rPr kumimoji="0" lang="en-US" altLang="en-US" sz="2000" b="0" i="0" u="none" strike="noStrike" cap="none" normalizeH="0" baseline="0" dirty="0">
                <a:ln>
                  <a:noFill/>
                </a:ln>
                <a:effectLst/>
                <a:latin typeface="Arial" panose="020B0604020202020204" pitchFamily="34" charset="0"/>
              </a:rPr>
              <a:t>Fluctuations in commodity prices based on market cycles.</a:t>
            </a:r>
          </a:p>
          <a:p>
            <a:pPr marL="457200" lvl="1" indent="0" eaLnBrk="0" fontAlgn="base" hangingPunct="0">
              <a:spcBef>
                <a:spcPct val="0"/>
              </a:spcBef>
              <a:spcAft>
                <a:spcPts val="600"/>
              </a:spcAft>
              <a:buNone/>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Purpose:</a:t>
            </a:r>
            <a:r>
              <a:rPr kumimoji="0" lang="en-US" altLang="en-US" sz="2000" b="0" i="0" u="none" strike="noStrike" cap="none" normalizeH="0" baseline="0" dirty="0">
                <a:ln>
                  <a:noFill/>
                </a:ln>
                <a:effectLst/>
                <a:latin typeface="Arial" panose="020B0604020202020204" pitchFamily="34" charset="0"/>
              </a:rPr>
              <a:t> Unlike seasonality, cyclicality does not repeat at fixed intervals but can last several years. </a:t>
            </a:r>
          </a:p>
        </p:txBody>
      </p:sp>
    </p:spTree>
    <p:extLst>
      <p:ext uri="{BB962C8B-B14F-4D97-AF65-F5344CB8AC3E}">
        <p14:creationId xmlns:p14="http://schemas.microsoft.com/office/powerpoint/2010/main" val="22508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10DE97-7500-8B81-54ED-2BA84A97DAC6}"/>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Irregular Component (Noise): Definition and Examples – Python Code</a:t>
            </a:r>
          </a:p>
        </p:txBody>
      </p:sp>
      <p:graphicFrame>
        <p:nvGraphicFramePr>
          <p:cNvPr id="8" name="Rectangle 1">
            <a:extLst>
              <a:ext uri="{FF2B5EF4-FFF2-40B4-BE49-F238E27FC236}">
                <a16:creationId xmlns:a16="http://schemas.microsoft.com/office/drawing/2014/main" id="{89909AA1-F782-24FC-3AD3-B542C20B4633}"/>
              </a:ext>
            </a:extLst>
          </p:cNvPr>
          <p:cNvGraphicFramePr>
            <a:graphicFrameLocks noGrp="1"/>
          </p:cNvGraphicFramePr>
          <p:nvPr>
            <p:ph idx="1"/>
            <p:extLst>
              <p:ext uri="{D42A27DB-BD31-4B8C-83A1-F6EECF244321}">
                <p14:modId xmlns:p14="http://schemas.microsoft.com/office/powerpoint/2010/main" val="387650173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016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E934C9-4FD2-BB27-B54A-25A5E801D4CC}"/>
              </a:ext>
            </a:extLst>
          </p:cNvPr>
          <p:cNvSpPr>
            <a:spLocks noGrp="1"/>
          </p:cNvSpPr>
          <p:nvPr>
            <p:ph type="title"/>
          </p:nvPr>
        </p:nvSpPr>
        <p:spPr>
          <a:xfrm>
            <a:off x="1371597" y="348865"/>
            <a:ext cx="10044023" cy="877729"/>
          </a:xfrm>
        </p:spPr>
        <p:txBody>
          <a:bodyPr anchor="ctr">
            <a:normAutofit/>
          </a:bodyPr>
          <a:lstStyle/>
          <a:p>
            <a:r>
              <a:rPr lang="en-US" sz="2800">
                <a:solidFill>
                  <a:srgbClr val="FFFFFF"/>
                </a:solidFill>
              </a:rPr>
              <a:t>Decomposition of Time Series: Additive vs. Multiplicative Models – Python Code</a:t>
            </a:r>
          </a:p>
        </p:txBody>
      </p:sp>
      <p:graphicFrame>
        <p:nvGraphicFramePr>
          <p:cNvPr id="6" name="Rectangle 1">
            <a:extLst>
              <a:ext uri="{FF2B5EF4-FFF2-40B4-BE49-F238E27FC236}">
                <a16:creationId xmlns:a16="http://schemas.microsoft.com/office/drawing/2014/main" id="{AD1ABC78-7784-44B9-8135-A93E25673E56}"/>
              </a:ext>
            </a:extLst>
          </p:cNvPr>
          <p:cNvGraphicFramePr>
            <a:graphicFrameLocks noGrp="1"/>
          </p:cNvGraphicFramePr>
          <p:nvPr>
            <p:ph idx="1"/>
            <p:extLst>
              <p:ext uri="{D42A27DB-BD31-4B8C-83A1-F6EECF244321}">
                <p14:modId xmlns:p14="http://schemas.microsoft.com/office/powerpoint/2010/main" val="208849374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8074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D25E6A-3B05-801F-E4CB-C30A3E0D03E8}"/>
              </a:ext>
            </a:extLst>
          </p:cNvPr>
          <p:cNvSpPr>
            <a:spLocks noGrp="1"/>
          </p:cNvSpPr>
          <p:nvPr>
            <p:ph type="title"/>
          </p:nvPr>
        </p:nvSpPr>
        <p:spPr>
          <a:xfrm>
            <a:off x="1371597" y="348865"/>
            <a:ext cx="10044023" cy="877729"/>
          </a:xfrm>
        </p:spPr>
        <p:txBody>
          <a:bodyPr anchor="ctr">
            <a:normAutofit/>
          </a:bodyPr>
          <a:lstStyle/>
          <a:p>
            <a:r>
              <a:rPr lang="en-US" sz="3400">
                <a:solidFill>
                  <a:srgbClr val="FFFFFF"/>
                </a:solidFill>
              </a:rPr>
              <a:t>Visualizing Time Series Data: Line Plots – Python Code</a:t>
            </a:r>
          </a:p>
        </p:txBody>
      </p:sp>
      <p:graphicFrame>
        <p:nvGraphicFramePr>
          <p:cNvPr id="22" name="Rectangle 1">
            <a:extLst>
              <a:ext uri="{FF2B5EF4-FFF2-40B4-BE49-F238E27FC236}">
                <a16:creationId xmlns:a16="http://schemas.microsoft.com/office/drawing/2014/main" id="{6CD6453F-5A29-EDEF-E3C5-0BF3F8602E02}"/>
              </a:ext>
            </a:extLst>
          </p:cNvPr>
          <p:cNvGraphicFramePr>
            <a:graphicFrameLocks noGrp="1"/>
          </p:cNvGraphicFramePr>
          <p:nvPr>
            <p:ph idx="1"/>
            <p:extLst>
              <p:ext uri="{D42A27DB-BD31-4B8C-83A1-F6EECF244321}">
                <p14:modId xmlns:p14="http://schemas.microsoft.com/office/powerpoint/2010/main" val="1434866139"/>
              </p:ext>
            </p:extLst>
          </p:nvPr>
        </p:nvGraphicFramePr>
        <p:xfrm>
          <a:off x="0" y="1575458"/>
          <a:ext cx="12087922" cy="5282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3950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F9EDDA-A251-4652-4270-E0D9268ED849}"/>
              </a:ext>
            </a:extLst>
          </p:cNvPr>
          <p:cNvSpPr>
            <a:spLocks noGrp="1"/>
          </p:cNvSpPr>
          <p:nvPr>
            <p:ph type="title"/>
          </p:nvPr>
        </p:nvSpPr>
        <p:spPr>
          <a:xfrm>
            <a:off x="1371597" y="348865"/>
            <a:ext cx="10044023" cy="877729"/>
          </a:xfrm>
        </p:spPr>
        <p:txBody>
          <a:bodyPr anchor="ctr">
            <a:normAutofit/>
          </a:bodyPr>
          <a:lstStyle/>
          <a:p>
            <a:r>
              <a:rPr lang="en-US" sz="3400">
                <a:solidFill>
                  <a:srgbClr val="FFFFFF"/>
                </a:solidFill>
              </a:rPr>
              <a:t>Summary Statistics for Time Series Data – Python Code</a:t>
            </a:r>
          </a:p>
        </p:txBody>
      </p:sp>
      <p:graphicFrame>
        <p:nvGraphicFramePr>
          <p:cNvPr id="6" name="Rectangle 1">
            <a:extLst>
              <a:ext uri="{FF2B5EF4-FFF2-40B4-BE49-F238E27FC236}">
                <a16:creationId xmlns:a16="http://schemas.microsoft.com/office/drawing/2014/main" id="{E4A22305-86B8-4A0D-30EF-3BD5C3C04517}"/>
              </a:ext>
            </a:extLst>
          </p:cNvPr>
          <p:cNvGraphicFramePr>
            <a:graphicFrameLocks noGrp="1"/>
          </p:cNvGraphicFramePr>
          <p:nvPr>
            <p:ph idx="1"/>
            <p:extLst>
              <p:ext uri="{D42A27DB-BD31-4B8C-83A1-F6EECF244321}">
                <p14:modId xmlns:p14="http://schemas.microsoft.com/office/powerpoint/2010/main" val="195697975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5732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7BD2E1-8762-3140-54DA-57D6328EB96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Identifying Missing Data in Time Series – Python Code</a:t>
            </a:r>
          </a:p>
        </p:txBody>
      </p:sp>
      <p:graphicFrame>
        <p:nvGraphicFramePr>
          <p:cNvPr id="6" name="Rectangle 1">
            <a:extLst>
              <a:ext uri="{FF2B5EF4-FFF2-40B4-BE49-F238E27FC236}">
                <a16:creationId xmlns:a16="http://schemas.microsoft.com/office/drawing/2014/main" id="{048351F8-7D9E-9948-5247-046AA215587A}"/>
              </a:ext>
            </a:extLst>
          </p:cNvPr>
          <p:cNvGraphicFramePr>
            <a:graphicFrameLocks noGrp="1"/>
          </p:cNvGraphicFramePr>
          <p:nvPr>
            <p:ph idx="1"/>
            <p:extLst>
              <p:ext uri="{D42A27DB-BD31-4B8C-83A1-F6EECF244321}">
                <p14:modId xmlns:p14="http://schemas.microsoft.com/office/powerpoint/2010/main" val="179818909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6973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63AD6B-E279-2A13-4AC4-64B0F5DE940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Detecting Outliers in Time Series Data – Python Code</a:t>
            </a:r>
          </a:p>
        </p:txBody>
      </p:sp>
      <p:graphicFrame>
        <p:nvGraphicFramePr>
          <p:cNvPr id="6" name="Rectangle 1">
            <a:extLst>
              <a:ext uri="{FF2B5EF4-FFF2-40B4-BE49-F238E27FC236}">
                <a16:creationId xmlns:a16="http://schemas.microsoft.com/office/drawing/2014/main" id="{F3764EE8-A156-0057-A1F6-81A3DDA9E4B1}"/>
              </a:ext>
            </a:extLst>
          </p:cNvPr>
          <p:cNvGraphicFramePr>
            <a:graphicFrameLocks noGrp="1"/>
          </p:cNvGraphicFramePr>
          <p:nvPr>
            <p:ph idx="1"/>
            <p:extLst>
              <p:ext uri="{D42A27DB-BD31-4B8C-83A1-F6EECF244321}">
                <p14:modId xmlns:p14="http://schemas.microsoft.com/office/powerpoint/2010/main" val="420156994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5646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62ECDB-9042-C7FE-2B57-B4B583CD0675}"/>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Understanding Autocorrelation</a:t>
            </a:r>
          </a:p>
        </p:txBody>
      </p:sp>
      <p:graphicFrame>
        <p:nvGraphicFramePr>
          <p:cNvPr id="6" name="Rectangle 1">
            <a:extLst>
              <a:ext uri="{FF2B5EF4-FFF2-40B4-BE49-F238E27FC236}">
                <a16:creationId xmlns:a16="http://schemas.microsoft.com/office/drawing/2014/main" id="{7E5DA939-574E-EE30-EE75-6834811A1CD9}"/>
              </a:ext>
            </a:extLst>
          </p:cNvPr>
          <p:cNvGraphicFramePr>
            <a:graphicFrameLocks noGrp="1"/>
          </p:cNvGraphicFramePr>
          <p:nvPr>
            <p:ph idx="1"/>
            <p:extLst>
              <p:ext uri="{D42A27DB-BD31-4B8C-83A1-F6EECF244321}">
                <p14:modId xmlns:p14="http://schemas.microsoft.com/office/powerpoint/2010/main" val="368156661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4782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FB56E-BD9A-6429-B16B-1DD38409B92A}"/>
              </a:ext>
            </a:extLst>
          </p:cNvPr>
          <p:cNvSpPr>
            <a:spLocks noGrp="1"/>
          </p:cNvSpPr>
          <p:nvPr>
            <p:ph type="title"/>
          </p:nvPr>
        </p:nvSpPr>
        <p:spPr/>
        <p:txBody>
          <a:bodyPr/>
          <a:lstStyle/>
          <a:p>
            <a:r>
              <a:rPr lang="en-US" dirty="0"/>
              <a:t>Understanding Autocorrelation</a:t>
            </a:r>
          </a:p>
        </p:txBody>
      </p:sp>
      <p:pic>
        <p:nvPicPr>
          <p:cNvPr id="5" name="Content Placeholder 4">
            <a:extLst>
              <a:ext uri="{FF2B5EF4-FFF2-40B4-BE49-F238E27FC236}">
                <a16:creationId xmlns:a16="http://schemas.microsoft.com/office/drawing/2014/main" id="{2AF9B278-33FF-4578-5315-C84E7B8AD312}"/>
              </a:ext>
            </a:extLst>
          </p:cNvPr>
          <p:cNvPicPr>
            <a:picLocks noGrp="1" noChangeAspect="1"/>
          </p:cNvPicPr>
          <p:nvPr>
            <p:ph idx="1"/>
          </p:nvPr>
        </p:nvPicPr>
        <p:blipFill>
          <a:blip r:embed="rId2"/>
          <a:stretch>
            <a:fillRect/>
          </a:stretch>
        </p:blipFill>
        <p:spPr>
          <a:xfrm>
            <a:off x="838200" y="2128420"/>
            <a:ext cx="10063503" cy="2601159"/>
          </a:xfrm>
        </p:spPr>
      </p:pic>
    </p:spTree>
    <p:extLst>
      <p:ext uri="{BB962C8B-B14F-4D97-AF65-F5344CB8AC3E}">
        <p14:creationId xmlns:p14="http://schemas.microsoft.com/office/powerpoint/2010/main" val="1427102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F4695-ADDD-99F8-440F-DC71BFA0F383}"/>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Understanding Autocorrelation</a:t>
            </a:r>
          </a:p>
        </p:txBody>
      </p:sp>
      <p:pic>
        <p:nvPicPr>
          <p:cNvPr id="7" name="Graphic 6" descr="Social Network">
            <a:extLst>
              <a:ext uri="{FF2B5EF4-FFF2-40B4-BE49-F238E27FC236}">
                <a16:creationId xmlns:a16="http://schemas.microsoft.com/office/drawing/2014/main" id="{FBC56E02-E337-781A-B318-AD919A6985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9C02F07E-DB45-C9A6-1188-A1A1615AC27F}"/>
              </a:ext>
            </a:extLst>
          </p:cNvPr>
          <p:cNvSpPr>
            <a:spLocks noGrp="1"/>
          </p:cNvSpPr>
          <p:nvPr>
            <p:ph idx="1"/>
          </p:nvPr>
        </p:nvSpPr>
        <p:spPr>
          <a:xfrm>
            <a:off x="6090574" y="2421682"/>
            <a:ext cx="4977578" cy="3639289"/>
          </a:xfrm>
        </p:spPr>
        <p:txBody>
          <a:bodyPr anchor="ctr">
            <a:normAutofit/>
          </a:bodyPr>
          <a:lstStyle/>
          <a:p>
            <a:r>
              <a:rPr lang="en-US" sz="1800">
                <a:solidFill>
                  <a:schemeClr val="tx2"/>
                </a:solidFill>
              </a:rPr>
              <a:t>High autocorrelation at a specific lag indicates a strong relationship, such as daily sales being similar every Monday.</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28515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125655-64C5-6377-300C-8B19E194E2FF}"/>
              </a:ext>
            </a:extLst>
          </p:cNvPr>
          <p:cNvSpPr>
            <a:spLocks noGrp="1"/>
          </p:cNvSpPr>
          <p:nvPr>
            <p:ph type="title"/>
          </p:nvPr>
        </p:nvSpPr>
        <p:spPr>
          <a:xfrm>
            <a:off x="838200" y="1195697"/>
            <a:ext cx="3200400" cy="4238118"/>
          </a:xfrm>
        </p:spPr>
        <p:txBody>
          <a:bodyPr>
            <a:normAutofit/>
          </a:bodyPr>
          <a:lstStyle/>
          <a:p>
            <a:r>
              <a:rPr lang="en-US">
                <a:solidFill>
                  <a:schemeClr val="bg1"/>
                </a:solidFill>
              </a:rPr>
              <a:t>Learning Objectives</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2A27F4F2-CCD8-8CB3-B791-BFC13C27C33F}"/>
              </a:ext>
            </a:extLst>
          </p:cNvPr>
          <p:cNvGraphicFramePr>
            <a:graphicFrameLocks noGrp="1"/>
          </p:cNvGraphicFramePr>
          <p:nvPr>
            <p:ph idx="1"/>
            <p:extLst>
              <p:ext uri="{D42A27DB-BD31-4B8C-83A1-F6EECF244321}">
                <p14:modId xmlns:p14="http://schemas.microsoft.com/office/powerpoint/2010/main" val="373933982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2521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7900C-F6AF-2C68-B6DA-4C803008FB7D}"/>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Applications of Autocorrelation</a:t>
            </a:r>
          </a:p>
        </p:txBody>
      </p:sp>
      <p:pic>
        <p:nvPicPr>
          <p:cNvPr id="8" name="Graphic 7" descr="Sun">
            <a:extLst>
              <a:ext uri="{FF2B5EF4-FFF2-40B4-BE49-F238E27FC236}">
                <a16:creationId xmlns:a16="http://schemas.microsoft.com/office/drawing/2014/main" id="{C050B222-58B2-CC92-FA62-568CF684BE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4" name="Rectangle 1">
            <a:extLst>
              <a:ext uri="{FF2B5EF4-FFF2-40B4-BE49-F238E27FC236}">
                <a16:creationId xmlns:a16="http://schemas.microsoft.com/office/drawing/2014/main" id="{AF54AC94-1EC5-7BC6-282A-959D39C1D53B}"/>
              </a:ext>
            </a:extLst>
          </p:cNvPr>
          <p:cNvSpPr>
            <a:spLocks noGrp="1" noChangeArrowheads="1"/>
          </p:cNvSpPr>
          <p:nvPr>
            <p:ph idx="1"/>
          </p:nvPr>
        </p:nvSpPr>
        <p:spPr bwMode="auto">
          <a:xfrm>
            <a:off x="6090574" y="2421682"/>
            <a:ext cx="4977578" cy="36392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tx2"/>
                </a:solidFill>
                <a:effectLst/>
                <a:latin typeface="Arial" panose="020B0604020202020204" pitchFamily="34" charset="0"/>
              </a:rPr>
              <a:t>Identifying Seasonality:</a:t>
            </a:r>
            <a:r>
              <a:rPr kumimoji="0" lang="en-US" altLang="en-US" sz="1800" b="0" i="0" u="none" strike="noStrike" cap="none" normalizeH="0" baseline="0">
                <a:ln>
                  <a:noFill/>
                </a:ln>
                <a:solidFill>
                  <a:schemeClr val="tx2"/>
                </a:solidFill>
                <a:effectLst/>
                <a:latin typeface="Arial" panose="020B0604020202020204" pitchFamily="34" charset="0"/>
              </a:rPr>
              <a:t> Autocorrelation helps detect recurring patterns, such as sales spikes during weekends or holidays.</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tx2"/>
                </a:solidFill>
                <a:effectLst/>
                <a:latin typeface="Arial" panose="020B0604020202020204" pitchFamily="34" charset="0"/>
              </a:rPr>
              <a:t>Lag Dependency:</a:t>
            </a:r>
            <a:r>
              <a:rPr kumimoji="0" lang="en-US" altLang="en-US" sz="1800" b="0" i="0" u="none" strike="noStrike" cap="none" normalizeH="0" baseline="0">
                <a:ln>
                  <a:noFill/>
                </a:ln>
                <a:solidFill>
                  <a:schemeClr val="tx2"/>
                </a:solidFill>
                <a:effectLst/>
                <a:latin typeface="Arial" panose="020B0604020202020204" pitchFamily="34" charset="0"/>
              </a:rPr>
              <a:t> Useful in determining lag intervals that impact predictions.</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tx2"/>
                </a:solidFill>
                <a:effectLst/>
                <a:latin typeface="Arial" panose="020B0604020202020204" pitchFamily="34" charset="0"/>
              </a:rPr>
              <a:t>Stationarity Check:</a:t>
            </a:r>
            <a:r>
              <a:rPr kumimoji="0" lang="en-US" altLang="en-US" sz="1800" b="0" i="0" u="none" strike="noStrike" cap="none" normalizeH="0" baseline="0">
                <a:ln>
                  <a:noFill/>
                </a:ln>
                <a:solidFill>
                  <a:schemeClr val="tx2"/>
                </a:solidFill>
                <a:effectLst/>
                <a:latin typeface="Arial" panose="020B0604020202020204" pitchFamily="34" charset="0"/>
              </a:rPr>
              <a:t> Significant autocorrelation over multiple lags can indicate a non-stationary series. </a:t>
            </a:r>
          </a:p>
        </p:txBody>
      </p:sp>
      <p:grpSp>
        <p:nvGrpSpPr>
          <p:cNvPr id="15" name="Group 14">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6" name="Freeform: Shape 15">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78360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5" name="Freeform: Shape 14">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7E5F9B2-543C-90EE-98B8-52EF7F1E397E}"/>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Applications of Autocorrelation – Python Code</a:t>
            </a:r>
          </a:p>
        </p:txBody>
      </p:sp>
      <p:sp>
        <p:nvSpPr>
          <p:cNvPr id="5" name="Rectangle 2">
            <a:extLst>
              <a:ext uri="{FF2B5EF4-FFF2-40B4-BE49-F238E27FC236}">
                <a16:creationId xmlns:a16="http://schemas.microsoft.com/office/drawing/2014/main" id="{421C2811-9CB4-01F1-C369-949DCA9D9B01}"/>
              </a:ext>
            </a:extLst>
          </p:cNvPr>
          <p:cNvSpPr>
            <a:spLocks noGrp="1" noChangeArrowheads="1"/>
          </p:cNvSpPr>
          <p:nvPr>
            <p:ph idx="1"/>
          </p:nvPr>
        </p:nvSpPr>
        <p:spPr bwMode="auto">
          <a:xfrm>
            <a:off x="6172200" y="804672"/>
            <a:ext cx="5221224" cy="52303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solidFill>
                  <a:schemeClr val="tx2"/>
                </a:solidFill>
                <a:effectLst/>
                <a:latin typeface="Arial" panose="020B0604020202020204" pitchFamily="34" charset="0"/>
              </a:rPr>
              <a:t>Example Use Case:</a:t>
            </a:r>
            <a:endParaRPr kumimoji="0" lang="en-US" altLang="en-US" sz="1800" b="0" i="0" u="none" strike="noStrike" cap="none" normalizeH="0" baseline="0" dirty="0">
              <a:ln>
                <a:noFill/>
              </a:ln>
              <a:solidFill>
                <a:schemeClr val="tx2"/>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solidFill>
                  <a:schemeClr val="tx2"/>
                </a:solidFill>
                <a:effectLst/>
                <a:latin typeface="Arial" panose="020B0604020202020204" pitchFamily="34" charset="0"/>
              </a:rPr>
              <a:t>Autocorrelation of electricity demand may show a strong daily pattern.</a:t>
            </a:r>
          </a:p>
          <a:p>
            <a:pPr marL="0" marR="0" lvl="0" indent="0" defTabSz="914400" rtl="0" eaLnBrk="0" fontAlgn="base" latinLnBrk="0" hangingPunct="0">
              <a:spcBef>
                <a:spcPct val="0"/>
              </a:spcBef>
              <a:spcAft>
                <a:spcPts val="600"/>
              </a:spcAft>
              <a:buClrTx/>
              <a:buSzTx/>
              <a:buFontTx/>
              <a:buChar char="•"/>
              <a:tabLst/>
            </a:pPr>
            <a:endParaRPr kumimoji="0" lang="en-US" altLang="en-US" sz="1800" b="0" i="0" u="none" strike="noStrike" cap="none" normalizeH="0" baseline="0" dirty="0">
              <a:ln>
                <a:noFill/>
              </a:ln>
              <a:solidFill>
                <a:schemeClr val="tx2"/>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solidFill>
                  <a:schemeClr val="tx2"/>
                </a:solidFill>
                <a:effectLst/>
                <a:latin typeface="Arial" panose="020B0604020202020204" pitchFamily="34" charset="0"/>
              </a:rPr>
              <a:t>Visualization Insight:</a:t>
            </a:r>
            <a:r>
              <a:rPr kumimoji="0" lang="en-US" altLang="en-US" sz="1800" b="0" i="0" u="none" strike="noStrike" cap="none" normalizeH="0" baseline="0" dirty="0">
                <a:ln>
                  <a:noFill/>
                </a:ln>
                <a:solidFill>
                  <a:schemeClr val="tx2"/>
                </a:solidFill>
                <a:effectLst/>
                <a:latin typeface="Arial" panose="020B0604020202020204" pitchFamily="34" charset="0"/>
              </a:rPr>
              <a:t> Peaks in the autocorrelation plot reveal significant lag intervals. </a:t>
            </a:r>
          </a:p>
        </p:txBody>
      </p:sp>
    </p:spTree>
    <p:extLst>
      <p:ext uri="{BB962C8B-B14F-4D97-AF65-F5344CB8AC3E}">
        <p14:creationId xmlns:p14="http://schemas.microsoft.com/office/powerpoint/2010/main" val="1199390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09CF8B-91A2-8E0D-17FA-54E22325224A}"/>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Interpreting the Autocorrelation Plot</a:t>
            </a:r>
          </a:p>
        </p:txBody>
      </p:sp>
      <p:graphicFrame>
        <p:nvGraphicFramePr>
          <p:cNvPr id="6" name="Rectangle 1">
            <a:extLst>
              <a:ext uri="{FF2B5EF4-FFF2-40B4-BE49-F238E27FC236}">
                <a16:creationId xmlns:a16="http://schemas.microsoft.com/office/drawing/2014/main" id="{DF4659BF-1FDC-97DA-0F5E-3D0EBDD8D3F7}"/>
              </a:ext>
            </a:extLst>
          </p:cNvPr>
          <p:cNvGraphicFramePr>
            <a:graphicFrameLocks noGrp="1"/>
          </p:cNvGraphicFramePr>
          <p:nvPr>
            <p:ph idx="1"/>
            <p:extLst>
              <p:ext uri="{D42A27DB-BD31-4B8C-83A1-F6EECF244321}">
                <p14:modId xmlns:p14="http://schemas.microsoft.com/office/powerpoint/2010/main" val="109392541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2897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38087-330E-63E0-37B5-FD863B7C0F33}"/>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Key Observations of the Plot for Slide 21</a:t>
            </a:r>
          </a:p>
        </p:txBody>
      </p:sp>
      <p:sp>
        <p:nvSpPr>
          <p:cNvPr id="3" name="Content Placeholder 2">
            <a:extLst>
              <a:ext uri="{FF2B5EF4-FFF2-40B4-BE49-F238E27FC236}">
                <a16:creationId xmlns:a16="http://schemas.microsoft.com/office/drawing/2014/main" id="{DEA3C9B8-A7A8-462B-544C-27D69E9DE37D}"/>
              </a:ext>
            </a:extLst>
          </p:cNvPr>
          <p:cNvSpPr>
            <a:spLocks noGrp="1"/>
          </p:cNvSpPr>
          <p:nvPr>
            <p:ph idx="1"/>
          </p:nvPr>
        </p:nvSpPr>
        <p:spPr>
          <a:xfrm>
            <a:off x="804672" y="2421682"/>
            <a:ext cx="4977578" cy="3639289"/>
          </a:xfrm>
        </p:spPr>
        <p:txBody>
          <a:bodyPr anchor="ctr">
            <a:normAutofit/>
          </a:bodyPr>
          <a:lstStyle/>
          <a:p>
            <a:r>
              <a:rPr lang="en-US" sz="1800" b="1" dirty="0">
                <a:solidFill>
                  <a:schemeClr val="tx2"/>
                </a:solidFill>
              </a:rPr>
              <a:t>Gradual Decay:</a:t>
            </a:r>
            <a:endParaRPr lang="en-US" sz="1800" dirty="0">
              <a:solidFill>
                <a:schemeClr val="tx2"/>
              </a:solidFill>
            </a:endParaRPr>
          </a:p>
          <a:p>
            <a:pPr>
              <a:buFont typeface="Arial" panose="020B0604020202020204" pitchFamily="34" charset="0"/>
              <a:buChar char="•"/>
            </a:pPr>
            <a:r>
              <a:rPr lang="en-US" sz="1800" dirty="0">
                <a:solidFill>
                  <a:schemeClr val="tx2"/>
                </a:solidFill>
              </a:rPr>
              <a:t>The height of the bars decreases gradually as the lag increases.</a:t>
            </a:r>
          </a:p>
          <a:p>
            <a:pPr>
              <a:buFont typeface="Arial" panose="020B0604020202020204" pitchFamily="34" charset="0"/>
              <a:buChar char="•"/>
            </a:pPr>
            <a:r>
              <a:rPr lang="en-US" sz="1800" dirty="0">
                <a:solidFill>
                  <a:schemeClr val="tx2"/>
                </a:solidFill>
              </a:rPr>
              <a:t>This suggests that the time series has a </a:t>
            </a:r>
            <a:r>
              <a:rPr lang="en-US" sz="1800" b="1" dirty="0">
                <a:solidFill>
                  <a:schemeClr val="tx2"/>
                </a:solidFill>
              </a:rPr>
              <a:t>long-memory effect</a:t>
            </a:r>
            <a:r>
              <a:rPr lang="en-US" sz="1800" dirty="0">
                <a:solidFill>
                  <a:schemeClr val="tx2"/>
                </a:solidFill>
              </a:rPr>
              <a:t>, where values are correlated over extended periods but with diminishing strength.</a:t>
            </a:r>
          </a:p>
          <a:p>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topwatch">
            <a:extLst>
              <a:ext uri="{FF2B5EF4-FFF2-40B4-BE49-F238E27FC236}">
                <a16:creationId xmlns:a16="http://schemas.microsoft.com/office/drawing/2014/main" id="{007BB72B-5765-22A0-664D-A9B8CCAB40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89409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1F5940-5EC1-0AF6-7536-18BF899A21C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9E4C9F-68FB-A2FF-8ABB-EEE2B4372F80}"/>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Key Observations of the Plot for Slide 21</a:t>
            </a:r>
          </a:p>
        </p:txBody>
      </p:sp>
      <p:pic>
        <p:nvPicPr>
          <p:cNvPr id="7" name="Graphic 6" descr="Compass">
            <a:extLst>
              <a:ext uri="{FF2B5EF4-FFF2-40B4-BE49-F238E27FC236}">
                <a16:creationId xmlns:a16="http://schemas.microsoft.com/office/drawing/2014/main" id="{1B24ADD5-0518-0E38-AA41-3812F46FCD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A12610EA-B437-E35A-6284-7C7428B5FD2F}"/>
              </a:ext>
            </a:extLst>
          </p:cNvPr>
          <p:cNvSpPr>
            <a:spLocks noGrp="1"/>
          </p:cNvSpPr>
          <p:nvPr>
            <p:ph idx="1"/>
          </p:nvPr>
        </p:nvSpPr>
        <p:spPr>
          <a:xfrm>
            <a:off x="6090574" y="2421682"/>
            <a:ext cx="4977578" cy="3639289"/>
          </a:xfrm>
        </p:spPr>
        <p:txBody>
          <a:bodyPr anchor="ctr">
            <a:normAutofit/>
          </a:bodyPr>
          <a:lstStyle/>
          <a:p>
            <a:r>
              <a:rPr lang="en-US" sz="1800" b="1" dirty="0">
                <a:solidFill>
                  <a:schemeClr val="tx2"/>
                </a:solidFill>
              </a:rPr>
              <a:t>No Seasonal Patterns:</a:t>
            </a:r>
            <a:endParaRPr lang="en-US" sz="1800" dirty="0">
              <a:solidFill>
                <a:schemeClr val="tx2"/>
              </a:solidFill>
            </a:endParaRPr>
          </a:p>
          <a:p>
            <a:pPr>
              <a:buFont typeface="Arial" panose="020B0604020202020204" pitchFamily="34" charset="0"/>
              <a:buChar char="•"/>
            </a:pPr>
            <a:r>
              <a:rPr lang="en-US" sz="1800" dirty="0">
                <a:solidFill>
                  <a:schemeClr val="tx2"/>
                </a:solidFill>
              </a:rPr>
              <a:t>There are no sharp spikes at regular intervals (e.g., lag 7, lag 12, etc.), which would indicate seasonality. The absence of such spikes suggests the series does not have strong seasonal components.</a:t>
            </a:r>
          </a:p>
          <a:p>
            <a:endParaRPr lang="en-US" sz="18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5033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96D993-872F-BA25-AFF6-88824F1F0FA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FBAF6-FD3F-6C03-34E2-635A3AD19CD7}"/>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Key Observations of the Plot for Slide 21</a:t>
            </a:r>
          </a:p>
        </p:txBody>
      </p:sp>
      <p:sp>
        <p:nvSpPr>
          <p:cNvPr id="3" name="Content Placeholder 2">
            <a:extLst>
              <a:ext uri="{FF2B5EF4-FFF2-40B4-BE49-F238E27FC236}">
                <a16:creationId xmlns:a16="http://schemas.microsoft.com/office/drawing/2014/main" id="{3A4EE0BF-98FA-5AC4-C153-69405AAEC401}"/>
              </a:ext>
            </a:extLst>
          </p:cNvPr>
          <p:cNvSpPr>
            <a:spLocks noGrp="1"/>
          </p:cNvSpPr>
          <p:nvPr>
            <p:ph idx="1"/>
          </p:nvPr>
        </p:nvSpPr>
        <p:spPr>
          <a:xfrm>
            <a:off x="804672" y="2421682"/>
            <a:ext cx="4977578" cy="3639289"/>
          </a:xfrm>
        </p:spPr>
        <p:txBody>
          <a:bodyPr anchor="ctr">
            <a:normAutofit/>
          </a:bodyPr>
          <a:lstStyle/>
          <a:p>
            <a:r>
              <a:rPr lang="en-US" sz="1800" b="1" dirty="0">
                <a:solidFill>
                  <a:schemeClr val="tx2"/>
                </a:solidFill>
              </a:rPr>
              <a:t>Blue Shaded Region:</a:t>
            </a:r>
            <a:endParaRPr lang="en-US" sz="1800" dirty="0">
              <a:solidFill>
                <a:schemeClr val="tx2"/>
              </a:solidFill>
            </a:endParaRPr>
          </a:p>
          <a:p>
            <a:pPr>
              <a:buFont typeface="Arial" panose="020B0604020202020204" pitchFamily="34" charset="0"/>
              <a:buChar char="•"/>
            </a:pPr>
            <a:r>
              <a:rPr lang="en-US" sz="1800" dirty="0">
                <a:solidFill>
                  <a:schemeClr val="tx2"/>
                </a:solidFill>
              </a:rPr>
              <a:t>The shaded region represents the confidence interval (approximately 95%). Bars outside this region are considered statistically significant.</a:t>
            </a:r>
          </a:p>
          <a:p>
            <a:pPr>
              <a:buFont typeface="Arial" panose="020B0604020202020204" pitchFamily="34" charset="0"/>
              <a:buChar char="•"/>
            </a:pPr>
            <a:r>
              <a:rPr lang="en-US" sz="1800" dirty="0">
                <a:solidFill>
                  <a:schemeClr val="tx2"/>
                </a:solidFill>
              </a:rPr>
              <a:t>In this plot, the bars are significant up to around lag 20, suggesting that these lags have a meaningful correlation with the current value.</a:t>
            </a:r>
          </a:p>
          <a:p>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Bar chart">
            <a:extLst>
              <a:ext uri="{FF2B5EF4-FFF2-40B4-BE49-F238E27FC236}">
                <a16:creationId xmlns:a16="http://schemas.microsoft.com/office/drawing/2014/main" id="{B31BA7FE-53B0-138B-55AE-5C6168A8F4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214392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8D0092-440F-1410-F0A5-933F706E0553}"/>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C0EB6-1360-EBF0-F451-B40685152B74}"/>
              </a:ext>
            </a:extLst>
          </p:cNvPr>
          <p:cNvSpPr>
            <a:spLocks noGrp="1"/>
          </p:cNvSpPr>
          <p:nvPr>
            <p:ph type="title"/>
          </p:nvPr>
        </p:nvSpPr>
        <p:spPr>
          <a:xfrm>
            <a:off x="1043631" y="809898"/>
            <a:ext cx="10173010" cy="1554480"/>
          </a:xfrm>
        </p:spPr>
        <p:txBody>
          <a:bodyPr anchor="ctr">
            <a:normAutofit/>
          </a:bodyPr>
          <a:lstStyle/>
          <a:p>
            <a:r>
              <a:rPr lang="en-US" sz="4800"/>
              <a:t>Key Observations of the Plot for Slide 21</a:t>
            </a:r>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6" name="Rectangle 2">
            <a:extLst>
              <a:ext uri="{FF2B5EF4-FFF2-40B4-BE49-F238E27FC236}">
                <a16:creationId xmlns:a16="http://schemas.microsoft.com/office/drawing/2014/main" id="{CBA47602-E66E-28A7-091F-DCE6BA349235}"/>
              </a:ext>
            </a:extLst>
          </p:cNvPr>
          <p:cNvGraphicFramePr>
            <a:graphicFrameLocks noGrp="1"/>
          </p:cNvGraphicFramePr>
          <p:nvPr>
            <p:ph idx="1"/>
            <p:extLst>
              <p:ext uri="{D42A27DB-BD31-4B8C-83A1-F6EECF244321}">
                <p14:modId xmlns:p14="http://schemas.microsoft.com/office/powerpoint/2010/main" val="167405142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6184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2FECAD-DE71-CAB4-6D16-FE796884253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7F502-9FE0-A4CF-BC42-E3926C3D53C8}"/>
              </a:ext>
            </a:extLst>
          </p:cNvPr>
          <p:cNvSpPr>
            <a:spLocks noGrp="1"/>
          </p:cNvSpPr>
          <p:nvPr>
            <p:ph type="title"/>
          </p:nvPr>
        </p:nvSpPr>
        <p:spPr>
          <a:xfrm>
            <a:off x="808638" y="386930"/>
            <a:ext cx="9236700" cy="1188950"/>
          </a:xfrm>
        </p:spPr>
        <p:txBody>
          <a:bodyPr anchor="b">
            <a:normAutofit/>
          </a:bodyPr>
          <a:lstStyle/>
          <a:p>
            <a:r>
              <a:rPr lang="en-US" sz="4200"/>
              <a:t>Key Observations of the Plot for Slide 21</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8F963B-6045-232A-CC9B-E1DC27111BF6}"/>
              </a:ext>
            </a:extLst>
          </p:cNvPr>
          <p:cNvSpPr>
            <a:spLocks noGrp="1"/>
          </p:cNvSpPr>
          <p:nvPr>
            <p:ph idx="1"/>
          </p:nvPr>
        </p:nvSpPr>
        <p:spPr>
          <a:xfrm>
            <a:off x="793660" y="2599509"/>
            <a:ext cx="10143668" cy="3435531"/>
          </a:xfrm>
        </p:spPr>
        <p:txBody>
          <a:bodyPr anchor="ctr">
            <a:normAutofit/>
          </a:bodyPr>
          <a:lstStyle/>
          <a:p>
            <a:pPr>
              <a:buFont typeface="Arial" panose="020B0604020202020204" pitchFamily="34" charset="0"/>
              <a:buChar char="•"/>
            </a:pPr>
            <a:r>
              <a:rPr lang="en-US" sz="2400" b="1" dirty="0"/>
              <a:t>Actionable Steps:</a:t>
            </a:r>
          </a:p>
          <a:p>
            <a:pPr lvl="1"/>
            <a:r>
              <a:rPr lang="en-US" b="1" dirty="0"/>
              <a:t>Differencing:</a:t>
            </a:r>
            <a:r>
              <a:rPr lang="en-US" dirty="0"/>
              <a:t> Apply differencing to stabilize the series and remove trends or other non-stationary behaviors.</a:t>
            </a:r>
          </a:p>
          <a:p>
            <a:pPr lvl="1"/>
            <a:r>
              <a:rPr lang="en-US" b="1" dirty="0"/>
              <a:t>Further Analysis:</a:t>
            </a:r>
            <a:r>
              <a:rPr lang="en-US" dirty="0"/>
              <a:t> Examine the PACF plot to identify the appropriate autoregressive (AR) order for modeling (e.g., ARIMA).</a:t>
            </a:r>
          </a:p>
          <a:p>
            <a:endParaRPr lang="en-US" sz="2400" dirty="0"/>
          </a:p>
        </p:txBody>
      </p:sp>
    </p:spTree>
    <p:extLst>
      <p:ext uri="{BB962C8B-B14F-4D97-AF65-F5344CB8AC3E}">
        <p14:creationId xmlns:p14="http://schemas.microsoft.com/office/powerpoint/2010/main" val="3944897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C9727-D466-CA00-491B-9454FA1DC15A}"/>
              </a:ext>
            </a:extLst>
          </p:cNvPr>
          <p:cNvSpPr>
            <a:spLocks noGrp="1"/>
          </p:cNvSpPr>
          <p:nvPr>
            <p:ph type="title"/>
          </p:nvPr>
        </p:nvSpPr>
        <p:spPr>
          <a:xfrm>
            <a:off x="1043631" y="809898"/>
            <a:ext cx="10173010" cy="1554480"/>
          </a:xfrm>
        </p:spPr>
        <p:txBody>
          <a:bodyPr anchor="ctr">
            <a:normAutofit/>
          </a:bodyPr>
          <a:lstStyle/>
          <a:p>
            <a:r>
              <a:rPr lang="en-US" sz="4800"/>
              <a:t>Basics of Partial Autocorrelation</a:t>
            </a: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Rectangle 1">
            <a:extLst>
              <a:ext uri="{FF2B5EF4-FFF2-40B4-BE49-F238E27FC236}">
                <a16:creationId xmlns:a16="http://schemas.microsoft.com/office/drawing/2014/main" id="{28880965-C331-9D06-9067-BEC1B76E883F}"/>
              </a:ext>
            </a:extLst>
          </p:cNvPr>
          <p:cNvGraphicFramePr>
            <a:graphicFrameLocks noGrp="1"/>
          </p:cNvGraphicFramePr>
          <p:nvPr>
            <p:ph idx="1"/>
            <p:extLst>
              <p:ext uri="{D42A27DB-BD31-4B8C-83A1-F6EECF244321}">
                <p14:modId xmlns:p14="http://schemas.microsoft.com/office/powerpoint/2010/main" val="51917263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818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B63D6-AC79-0F2E-5039-871991C9B56C}"/>
              </a:ext>
            </a:extLst>
          </p:cNvPr>
          <p:cNvSpPr>
            <a:spLocks noGrp="1"/>
          </p:cNvSpPr>
          <p:nvPr>
            <p:ph type="title"/>
          </p:nvPr>
        </p:nvSpPr>
        <p:spPr>
          <a:xfrm>
            <a:off x="1043631" y="809898"/>
            <a:ext cx="10173010" cy="1554480"/>
          </a:xfrm>
        </p:spPr>
        <p:txBody>
          <a:bodyPr anchor="ctr">
            <a:normAutofit/>
          </a:bodyPr>
          <a:lstStyle/>
          <a:p>
            <a:r>
              <a:rPr lang="en-US" sz="4800" dirty="0"/>
              <a:t> Basics of Partial Autocorrelation</a:t>
            </a: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Rectangle 1">
            <a:extLst>
              <a:ext uri="{FF2B5EF4-FFF2-40B4-BE49-F238E27FC236}">
                <a16:creationId xmlns:a16="http://schemas.microsoft.com/office/drawing/2014/main" id="{E63F1FE2-622F-746D-3215-AA4068449348}"/>
              </a:ext>
            </a:extLst>
          </p:cNvPr>
          <p:cNvGraphicFramePr>
            <a:graphicFrameLocks noGrp="1"/>
          </p:cNvGraphicFramePr>
          <p:nvPr>
            <p:ph idx="1"/>
            <p:extLst>
              <p:ext uri="{D42A27DB-BD31-4B8C-83A1-F6EECF244321}">
                <p14:modId xmlns:p14="http://schemas.microsoft.com/office/powerpoint/2010/main" val="296681103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0847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A50505-B5D6-6512-EE75-94385032AABA}"/>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What is Time Series Analysis? – Python Code</a:t>
            </a:r>
          </a:p>
        </p:txBody>
      </p:sp>
      <p:graphicFrame>
        <p:nvGraphicFramePr>
          <p:cNvPr id="5" name="Content Placeholder 2">
            <a:extLst>
              <a:ext uri="{FF2B5EF4-FFF2-40B4-BE49-F238E27FC236}">
                <a16:creationId xmlns:a16="http://schemas.microsoft.com/office/drawing/2014/main" id="{1E668FF4-254E-2717-B216-D438999F7C6E}"/>
              </a:ext>
            </a:extLst>
          </p:cNvPr>
          <p:cNvGraphicFramePr>
            <a:graphicFrameLocks noGrp="1"/>
          </p:cNvGraphicFramePr>
          <p:nvPr>
            <p:ph idx="1"/>
            <p:extLst>
              <p:ext uri="{D42A27DB-BD31-4B8C-83A1-F6EECF244321}">
                <p14:modId xmlns:p14="http://schemas.microsoft.com/office/powerpoint/2010/main" val="22601049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6220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678E33-574E-FD63-3F95-8CBDAC8AA76C}"/>
              </a:ext>
            </a:extLst>
          </p:cNvPr>
          <p:cNvSpPr>
            <a:spLocks noGrp="1"/>
          </p:cNvSpPr>
          <p:nvPr>
            <p:ph type="title"/>
          </p:nvPr>
        </p:nvSpPr>
        <p:spPr>
          <a:xfrm>
            <a:off x="1043631" y="809898"/>
            <a:ext cx="10173010" cy="1554480"/>
          </a:xfrm>
        </p:spPr>
        <p:txBody>
          <a:bodyPr anchor="ctr">
            <a:normAutofit/>
          </a:bodyPr>
          <a:lstStyle/>
          <a:p>
            <a:r>
              <a:rPr lang="en-US" sz="4800"/>
              <a:t>Applications of PACF</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478C298-8DC8-8352-6A44-FE998C25B39F}"/>
              </a:ext>
            </a:extLst>
          </p:cNvPr>
          <p:cNvGraphicFramePr>
            <a:graphicFrameLocks noGrp="1"/>
          </p:cNvGraphicFramePr>
          <p:nvPr>
            <p:ph idx="1"/>
            <p:extLst>
              <p:ext uri="{D42A27DB-BD31-4B8C-83A1-F6EECF244321}">
                <p14:modId xmlns:p14="http://schemas.microsoft.com/office/powerpoint/2010/main" val="3885104931"/>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328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F47A8E-4C3D-6A03-B398-38754484A576}"/>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Applications of PACF – Python Code</a:t>
            </a:r>
          </a:p>
        </p:txBody>
      </p:sp>
      <p:pic>
        <p:nvPicPr>
          <p:cNvPr id="8" name="Graphic 7" descr="Circles with Arrows">
            <a:extLst>
              <a:ext uri="{FF2B5EF4-FFF2-40B4-BE49-F238E27FC236}">
                <a16:creationId xmlns:a16="http://schemas.microsoft.com/office/drawing/2014/main" id="{66B42D56-826A-5FF4-7366-073FC2C5C2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4" name="Rectangle 1">
            <a:extLst>
              <a:ext uri="{FF2B5EF4-FFF2-40B4-BE49-F238E27FC236}">
                <a16:creationId xmlns:a16="http://schemas.microsoft.com/office/drawing/2014/main" id="{4B8FBD21-2413-2C27-6CD9-4BBD498651DF}"/>
              </a:ext>
            </a:extLst>
          </p:cNvPr>
          <p:cNvSpPr>
            <a:spLocks noGrp="1" noChangeArrowheads="1"/>
          </p:cNvSpPr>
          <p:nvPr>
            <p:ph idx="1"/>
          </p:nvPr>
        </p:nvSpPr>
        <p:spPr bwMode="auto">
          <a:xfrm>
            <a:off x="6090574" y="2421682"/>
            <a:ext cx="4977578" cy="36392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tx2"/>
                </a:solidFill>
                <a:effectLst/>
                <a:latin typeface="Arial" panose="020B0604020202020204" pitchFamily="34" charset="0"/>
              </a:rPr>
              <a:t>Example Use Case:</a:t>
            </a:r>
            <a:endParaRPr kumimoji="0" lang="en-US" altLang="en-US" sz="1800" b="0" i="0" u="none" strike="noStrike" cap="none" normalizeH="0" baseline="0">
              <a:ln>
                <a:noFill/>
              </a:ln>
              <a:solidFill>
                <a:schemeClr val="tx2"/>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solidFill>
                  <a:schemeClr val="tx2"/>
                </a:solidFill>
                <a:effectLst/>
                <a:latin typeface="Arial" panose="020B0604020202020204" pitchFamily="34" charset="0"/>
              </a:rPr>
              <a:t>If PACF shows a sharp drop after lag 2, an AR(2) model may be appropriate.</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tx2"/>
                </a:solidFill>
                <a:effectLst/>
                <a:latin typeface="Arial" panose="020B0604020202020204" pitchFamily="34" charset="0"/>
              </a:rPr>
              <a:t>Complementing ACF:</a:t>
            </a:r>
            <a:endParaRPr kumimoji="0" lang="en-US" altLang="en-US" sz="1800" b="0" i="0" u="none" strike="noStrike" cap="none" normalizeH="0" baseline="0">
              <a:ln>
                <a:noFill/>
              </a:ln>
              <a:solidFill>
                <a:schemeClr val="tx2"/>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solidFill>
                  <a:schemeClr val="tx2"/>
                </a:solidFill>
                <a:effectLst/>
                <a:latin typeface="Arial" panose="020B0604020202020204" pitchFamily="34" charset="0"/>
              </a:rPr>
              <a:t>While ACF identifies seasonality or MA terms, PACF focuses on AR terms.</a:t>
            </a:r>
          </a:p>
          <a:p>
            <a:pPr marL="0" marR="0" lvl="0" indent="0"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p:txBody>
      </p:sp>
      <p:grpSp>
        <p:nvGrpSpPr>
          <p:cNvPr id="15" name="Group 14">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6" name="Freeform: Shape 15">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49709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A22E7-F353-DD23-B562-6AA0425C30DB}"/>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Key Observations of the Plot for Slide 21</a:t>
            </a:r>
          </a:p>
        </p:txBody>
      </p:sp>
      <p:pic>
        <p:nvPicPr>
          <p:cNvPr id="26" name="Graphic 25" descr="Signal">
            <a:extLst>
              <a:ext uri="{FF2B5EF4-FFF2-40B4-BE49-F238E27FC236}">
                <a16:creationId xmlns:a16="http://schemas.microsoft.com/office/drawing/2014/main" id="{F19A9D7A-E539-B78C-6EAB-411285DA5D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27" name="Content Placeholder 2">
            <a:extLst>
              <a:ext uri="{FF2B5EF4-FFF2-40B4-BE49-F238E27FC236}">
                <a16:creationId xmlns:a16="http://schemas.microsoft.com/office/drawing/2014/main" id="{4FDF9208-E46F-9934-01B9-56D0D38F4B14}"/>
              </a:ext>
            </a:extLst>
          </p:cNvPr>
          <p:cNvSpPr>
            <a:spLocks noGrp="1"/>
          </p:cNvSpPr>
          <p:nvPr>
            <p:ph idx="1"/>
          </p:nvPr>
        </p:nvSpPr>
        <p:spPr>
          <a:xfrm>
            <a:off x="6090574" y="2421682"/>
            <a:ext cx="4977578" cy="3639289"/>
          </a:xfrm>
        </p:spPr>
        <p:txBody>
          <a:bodyPr anchor="ctr">
            <a:normAutofit/>
          </a:bodyPr>
          <a:lstStyle/>
          <a:p>
            <a:r>
              <a:rPr lang="en-US" sz="1800" b="1">
                <a:solidFill>
                  <a:schemeClr val="tx2"/>
                </a:solidFill>
              </a:rPr>
              <a:t>High Initial Autocorrelation (Lag 1-10):</a:t>
            </a:r>
            <a:endParaRPr lang="en-US" sz="1800">
              <a:solidFill>
                <a:schemeClr val="tx2"/>
              </a:solidFill>
            </a:endParaRPr>
          </a:p>
          <a:p>
            <a:pPr>
              <a:buFont typeface="Arial" panose="020B0604020202020204" pitchFamily="34" charset="0"/>
              <a:buChar char="•"/>
            </a:pPr>
            <a:r>
              <a:rPr lang="en-US" sz="1800">
                <a:solidFill>
                  <a:schemeClr val="tx2"/>
                </a:solidFill>
              </a:rPr>
              <a:t>The bars corresponding to the first few lags (1–10) are significantly high and positive.</a:t>
            </a:r>
          </a:p>
          <a:p>
            <a:pPr>
              <a:buFont typeface="Arial" panose="020B0604020202020204" pitchFamily="34" charset="0"/>
              <a:buChar char="•"/>
            </a:pPr>
            <a:r>
              <a:rPr lang="en-US" sz="1800">
                <a:solidFill>
                  <a:schemeClr val="tx2"/>
                </a:solidFill>
              </a:rPr>
              <a:t>This indicates a strong positive correlation between the current value and its recent past values, meaning that the series is </a:t>
            </a:r>
            <a:r>
              <a:rPr lang="en-US" sz="1800" b="1">
                <a:solidFill>
                  <a:schemeClr val="tx2"/>
                </a:solidFill>
              </a:rPr>
              <a:t>persistent</a:t>
            </a:r>
            <a:r>
              <a:rPr lang="en-US" sz="1800">
                <a:solidFill>
                  <a:schemeClr val="tx2"/>
                </a:solidFill>
              </a:rPr>
              <a:t> over short time intervals.</a:t>
            </a:r>
          </a:p>
          <a:p>
            <a:endParaRPr lang="en-US"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28" name="Freeform: Shape 27">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23758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6EA23-19DB-58AA-07D9-D44AC0D70B4E}"/>
              </a:ext>
            </a:extLst>
          </p:cNvPr>
          <p:cNvSpPr>
            <a:spLocks noGrp="1"/>
          </p:cNvSpPr>
          <p:nvPr>
            <p:ph type="title"/>
          </p:nvPr>
        </p:nvSpPr>
        <p:spPr>
          <a:xfrm>
            <a:off x="808638" y="386930"/>
            <a:ext cx="9236700" cy="1188950"/>
          </a:xfrm>
        </p:spPr>
        <p:txBody>
          <a:bodyPr anchor="b">
            <a:normAutofit/>
          </a:bodyPr>
          <a:lstStyle/>
          <a:p>
            <a:r>
              <a:rPr lang="en-US" sz="5400"/>
              <a:t>Interpreting the PACF Plot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A14518-96D2-6717-D63E-6EE057DC46DE}"/>
              </a:ext>
            </a:extLst>
          </p:cNvPr>
          <p:cNvSpPr>
            <a:spLocks noGrp="1"/>
          </p:cNvSpPr>
          <p:nvPr>
            <p:ph idx="1"/>
          </p:nvPr>
        </p:nvSpPr>
        <p:spPr>
          <a:xfrm>
            <a:off x="793660" y="2599509"/>
            <a:ext cx="10143668" cy="3435531"/>
          </a:xfrm>
        </p:spPr>
        <p:txBody>
          <a:bodyPr anchor="ctr">
            <a:normAutofit/>
          </a:bodyPr>
          <a:lstStyle/>
          <a:p>
            <a:pPr>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b="1" dirty="0"/>
              <a:t>Sharp Cutoff:</a:t>
            </a:r>
            <a:r>
              <a:rPr lang="en-US" sz="2000" dirty="0"/>
              <a:t> Indicates the AR model order.</a:t>
            </a:r>
          </a:p>
          <a:p>
            <a:pPr marL="1143000" lvl="2" indent="-228600">
              <a:buFont typeface="Arial" panose="020B0604020202020204" pitchFamily="34" charset="0"/>
              <a:buChar char="•"/>
            </a:pPr>
            <a:r>
              <a:rPr lang="en-US" dirty="0"/>
              <a:t>Example: Significant PACF values up to lag 3 suggest an AR(3) model.</a:t>
            </a:r>
          </a:p>
          <a:p>
            <a:pPr marL="742950" lvl="1" indent="-285750">
              <a:buFont typeface="Arial" panose="020B0604020202020204" pitchFamily="34" charset="0"/>
              <a:buChar char="•"/>
            </a:pPr>
            <a:r>
              <a:rPr lang="en-US" sz="2000" b="1" dirty="0"/>
              <a:t>Decaying Pattern:</a:t>
            </a:r>
            <a:r>
              <a:rPr lang="en-US" sz="2000" dirty="0"/>
              <a:t> Suggests an ARIMA model may be required (stationarity issue).</a:t>
            </a:r>
          </a:p>
          <a:p>
            <a:pPr marL="742950" lvl="1" indent="-285750">
              <a:buFont typeface="Arial" panose="020B0604020202020204" pitchFamily="34" charset="0"/>
              <a:buChar char="•"/>
            </a:pPr>
            <a:r>
              <a:rPr lang="en-US" sz="2000" b="1" dirty="0"/>
              <a:t>Insights:</a:t>
            </a:r>
            <a:endParaRPr lang="en-US" sz="2000" dirty="0"/>
          </a:p>
          <a:p>
            <a:pPr marL="1143000" lvl="2" indent="-228600">
              <a:buFont typeface="Arial" panose="020B0604020202020204" pitchFamily="34" charset="0"/>
              <a:buChar char="•"/>
            </a:pPr>
            <a:r>
              <a:rPr lang="en-US" dirty="0"/>
              <a:t>PACF can reveal whether the time series relies primarily on immediate past values or multiple lags.</a:t>
            </a:r>
          </a:p>
          <a:p>
            <a:pPr marL="742950" lvl="1" indent="-285750">
              <a:buFont typeface="Arial" panose="020B0604020202020204" pitchFamily="34" charset="0"/>
              <a:buChar char="•"/>
            </a:pPr>
            <a:r>
              <a:rPr lang="en-US" sz="2000" b="1" dirty="0"/>
              <a:t>Example Interpretation:</a:t>
            </a:r>
            <a:endParaRPr lang="en-US" sz="2000" dirty="0"/>
          </a:p>
          <a:p>
            <a:pPr marL="1143000" lvl="2" indent="-228600">
              <a:buFont typeface="Arial" panose="020B0604020202020204" pitchFamily="34" charset="0"/>
              <a:buChar char="•"/>
            </a:pPr>
            <a:r>
              <a:rPr lang="en-US" dirty="0"/>
              <a:t>A PACF peak at lag 12 could indicate a yearly AR dependency.</a:t>
            </a:r>
          </a:p>
          <a:p>
            <a:endParaRPr lang="en-US" sz="2000" dirty="0"/>
          </a:p>
        </p:txBody>
      </p:sp>
    </p:spTree>
    <p:extLst>
      <p:ext uri="{BB962C8B-B14F-4D97-AF65-F5344CB8AC3E}">
        <p14:creationId xmlns:p14="http://schemas.microsoft.com/office/powerpoint/2010/main" val="3858330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69956C-B729-E943-EE48-008515699F5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2FF775-4D67-965D-566A-FB6FD06D6849}"/>
              </a:ext>
            </a:extLst>
          </p:cNvPr>
          <p:cNvSpPr>
            <a:spLocks noGrp="1"/>
          </p:cNvSpPr>
          <p:nvPr>
            <p:ph type="title"/>
          </p:nvPr>
        </p:nvSpPr>
        <p:spPr>
          <a:xfrm>
            <a:off x="808638" y="386930"/>
            <a:ext cx="9236700" cy="1188950"/>
          </a:xfrm>
        </p:spPr>
        <p:txBody>
          <a:bodyPr anchor="b">
            <a:normAutofit/>
          </a:bodyPr>
          <a:lstStyle/>
          <a:p>
            <a:r>
              <a:rPr lang="en-US" sz="5400"/>
              <a:t>Key Observation Slide 32</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CDDF24-37DC-8B34-36F5-811C46AE69A8}"/>
              </a:ext>
            </a:extLst>
          </p:cNvPr>
          <p:cNvSpPr>
            <a:spLocks noGrp="1"/>
          </p:cNvSpPr>
          <p:nvPr>
            <p:ph idx="1"/>
          </p:nvPr>
        </p:nvSpPr>
        <p:spPr>
          <a:xfrm>
            <a:off x="793660" y="2599509"/>
            <a:ext cx="10143668" cy="3435531"/>
          </a:xfrm>
        </p:spPr>
        <p:txBody>
          <a:bodyPr anchor="ctr">
            <a:normAutofit/>
          </a:bodyPr>
          <a:lstStyle/>
          <a:p>
            <a:r>
              <a:rPr lang="en-US" sz="2400" b="1" dirty="0"/>
              <a:t>Significant Peaks at Lags 1 and 2:</a:t>
            </a:r>
            <a:endParaRPr lang="en-US" sz="2400" dirty="0"/>
          </a:p>
          <a:p>
            <a:pPr>
              <a:buFont typeface="Arial" panose="020B0604020202020204" pitchFamily="34" charset="0"/>
              <a:buChar char="•"/>
            </a:pPr>
            <a:r>
              <a:rPr lang="en-US" sz="2400" dirty="0"/>
              <a:t>The first two bars (lags 1 and 2) are above the blue shaded confidence interval. This indicates that lags 1 and 2 have a statistically significant partial autocorrelation with the current value, meaning they provide unique information for modeling.</a:t>
            </a:r>
          </a:p>
          <a:p>
            <a:pPr>
              <a:buFont typeface="Arial" panose="020B0604020202020204" pitchFamily="34" charset="0"/>
              <a:buChar char="•"/>
            </a:pPr>
            <a:r>
              <a:rPr lang="en-US" sz="2400" dirty="0"/>
              <a:t>These significant peaks suggest that the series may benefit from including </a:t>
            </a:r>
            <a:r>
              <a:rPr lang="en-US" sz="2400" b="1" dirty="0"/>
              <a:t>2 autoregressive (AR) terms</a:t>
            </a:r>
            <a:r>
              <a:rPr lang="en-US" sz="2400" dirty="0"/>
              <a:t> in the model.</a:t>
            </a:r>
          </a:p>
          <a:p>
            <a:endParaRPr lang="en-US" sz="2400" dirty="0"/>
          </a:p>
        </p:txBody>
      </p:sp>
    </p:spTree>
    <p:extLst>
      <p:ext uri="{BB962C8B-B14F-4D97-AF65-F5344CB8AC3E}">
        <p14:creationId xmlns:p14="http://schemas.microsoft.com/office/powerpoint/2010/main" val="2251786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09610-7A5F-D8F3-EE40-E360620EBEE7}"/>
              </a:ext>
            </a:extLst>
          </p:cNvPr>
          <p:cNvSpPr>
            <a:spLocks noGrp="1"/>
          </p:cNvSpPr>
          <p:nvPr>
            <p:ph type="title"/>
          </p:nvPr>
        </p:nvSpPr>
        <p:spPr>
          <a:xfrm>
            <a:off x="808638" y="386930"/>
            <a:ext cx="9236700" cy="1188950"/>
          </a:xfrm>
        </p:spPr>
        <p:txBody>
          <a:bodyPr anchor="b">
            <a:normAutofit/>
          </a:bodyPr>
          <a:lstStyle/>
          <a:p>
            <a:r>
              <a:rPr lang="en-US" sz="5400"/>
              <a:t>Key Observation Slide 32</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A829D0-1A67-DA4D-3936-00DC167DC16C}"/>
              </a:ext>
            </a:extLst>
          </p:cNvPr>
          <p:cNvSpPr>
            <a:spLocks noGrp="1"/>
          </p:cNvSpPr>
          <p:nvPr>
            <p:ph idx="1"/>
          </p:nvPr>
        </p:nvSpPr>
        <p:spPr>
          <a:xfrm>
            <a:off x="793660" y="2599509"/>
            <a:ext cx="10143668" cy="3435531"/>
          </a:xfrm>
        </p:spPr>
        <p:txBody>
          <a:bodyPr anchor="ctr">
            <a:normAutofit/>
          </a:bodyPr>
          <a:lstStyle/>
          <a:p>
            <a:r>
              <a:rPr lang="en-US" sz="2400" b="1" dirty="0"/>
              <a:t>No Significant Correlation Beyond Lag 2:</a:t>
            </a:r>
            <a:endParaRPr lang="en-US" sz="2400" dirty="0"/>
          </a:p>
          <a:p>
            <a:pPr>
              <a:buFont typeface="Arial" panose="020B0604020202020204" pitchFamily="34" charset="0"/>
              <a:buChar char="•"/>
            </a:pPr>
            <a:r>
              <a:rPr lang="en-US" sz="2400" dirty="0"/>
              <a:t>After lag 2, the bars fall within the confidence interval. This suggests that higher-order lags (lag 3 and beyond) do not contribute significant direct information to the time series.</a:t>
            </a:r>
          </a:p>
          <a:p>
            <a:endParaRPr lang="en-US" sz="2400" dirty="0"/>
          </a:p>
        </p:txBody>
      </p:sp>
    </p:spTree>
    <p:extLst>
      <p:ext uri="{BB962C8B-B14F-4D97-AF65-F5344CB8AC3E}">
        <p14:creationId xmlns:p14="http://schemas.microsoft.com/office/powerpoint/2010/main" val="3459813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13B3D4-1ADB-89EB-C407-65B085C3A6A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AA2F8-2216-07AD-18C9-6EA7CD8555B5}"/>
              </a:ext>
            </a:extLst>
          </p:cNvPr>
          <p:cNvSpPr>
            <a:spLocks noGrp="1"/>
          </p:cNvSpPr>
          <p:nvPr>
            <p:ph type="title"/>
          </p:nvPr>
        </p:nvSpPr>
        <p:spPr>
          <a:xfrm>
            <a:off x="808638" y="386930"/>
            <a:ext cx="9236700" cy="1188950"/>
          </a:xfrm>
        </p:spPr>
        <p:txBody>
          <a:bodyPr anchor="b">
            <a:normAutofit/>
          </a:bodyPr>
          <a:lstStyle/>
          <a:p>
            <a:r>
              <a:rPr lang="en-US" sz="5400"/>
              <a:t>Key Observation Slide 32</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B8A004-AD67-7F22-EADE-BA47C0068BB1}"/>
              </a:ext>
            </a:extLst>
          </p:cNvPr>
          <p:cNvSpPr>
            <a:spLocks noGrp="1"/>
          </p:cNvSpPr>
          <p:nvPr>
            <p:ph idx="1"/>
          </p:nvPr>
        </p:nvSpPr>
        <p:spPr>
          <a:xfrm>
            <a:off x="793660" y="2599509"/>
            <a:ext cx="10143668" cy="3435531"/>
          </a:xfrm>
        </p:spPr>
        <p:txBody>
          <a:bodyPr anchor="ctr">
            <a:normAutofit/>
          </a:bodyPr>
          <a:lstStyle/>
          <a:p>
            <a:pPr>
              <a:buFont typeface="+mj-lt"/>
              <a:buAutoNum type="arabicPeriod"/>
            </a:pPr>
            <a:r>
              <a:rPr lang="en-US" sz="2400" b="1" dirty="0"/>
              <a:t>Quick Cutoff:</a:t>
            </a:r>
            <a:endParaRPr lang="en-US" sz="2400" dirty="0"/>
          </a:p>
          <a:p>
            <a:pPr marL="742950" lvl="1" indent="-285750">
              <a:buFont typeface="+mj-lt"/>
              <a:buAutoNum type="arabicPeriod"/>
            </a:pPr>
            <a:r>
              <a:rPr lang="en-US" dirty="0"/>
              <a:t>The PACF exhibits a sharp drop-off after lag 2, which is characteristic of an </a:t>
            </a:r>
            <a:r>
              <a:rPr lang="en-US" b="1" dirty="0"/>
              <a:t>AR process</a:t>
            </a:r>
            <a:r>
              <a:rPr lang="en-US" dirty="0"/>
              <a:t> of order 2 (AR(2)).</a:t>
            </a:r>
          </a:p>
          <a:p>
            <a:pPr>
              <a:buFont typeface="+mj-lt"/>
              <a:buAutoNum type="arabicPeriod"/>
            </a:pPr>
            <a:r>
              <a:rPr lang="en-US" sz="2400" b="1" dirty="0"/>
              <a:t>Stationarity Implication:</a:t>
            </a:r>
            <a:endParaRPr lang="en-US" sz="2400" dirty="0"/>
          </a:p>
          <a:p>
            <a:pPr marL="742950" lvl="1" indent="-285750">
              <a:buFont typeface="+mj-lt"/>
              <a:buAutoNum type="arabicPeriod"/>
            </a:pPr>
            <a:r>
              <a:rPr lang="en-US" dirty="0"/>
              <a:t>The sharp decline indicates that the series may exhibit stationary behavior after accounting for lags 1 and 2.</a:t>
            </a:r>
          </a:p>
          <a:p>
            <a:endParaRPr lang="en-US" sz="2400" dirty="0"/>
          </a:p>
        </p:txBody>
      </p:sp>
    </p:spTree>
    <p:extLst>
      <p:ext uri="{BB962C8B-B14F-4D97-AF65-F5344CB8AC3E}">
        <p14:creationId xmlns:p14="http://schemas.microsoft.com/office/powerpoint/2010/main" val="3416235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A9141-82F9-4AE3-0D61-22C9241CCFD4}"/>
              </a:ext>
            </a:extLst>
          </p:cNvPr>
          <p:cNvSpPr>
            <a:spLocks noGrp="1"/>
          </p:cNvSpPr>
          <p:nvPr>
            <p:ph type="title"/>
          </p:nvPr>
        </p:nvSpPr>
        <p:spPr>
          <a:xfrm>
            <a:off x="808638" y="386930"/>
            <a:ext cx="9236700" cy="1188950"/>
          </a:xfrm>
        </p:spPr>
        <p:txBody>
          <a:bodyPr anchor="b">
            <a:normAutofit/>
          </a:bodyPr>
          <a:lstStyle/>
          <a:p>
            <a:r>
              <a:rPr lang="en-US" sz="5400"/>
              <a:t>Summary of Interpretation</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C91497B7-6B28-9AE4-E485-EB99A3484454}"/>
              </a:ext>
            </a:extLst>
          </p:cNvPr>
          <p:cNvSpPr>
            <a:spLocks noGrp="1" noChangeArrowheads="1"/>
          </p:cNvSpPr>
          <p:nvPr>
            <p:ph idx="1"/>
          </p:nvPr>
        </p:nvSpPr>
        <p:spPr bwMode="auto">
          <a:xfrm>
            <a:off x="793660" y="2599509"/>
            <a:ext cx="10143668" cy="34355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400" b="1" i="0" u="none" strike="noStrike" cap="none" normalizeH="0" baseline="0" dirty="0">
                <a:ln>
                  <a:noFill/>
                </a:ln>
                <a:effectLst/>
                <a:latin typeface="Arial" panose="020B0604020202020204" pitchFamily="34" charset="0"/>
              </a:rPr>
              <a:t>Autoregressive Model Suggestion:</a:t>
            </a:r>
            <a:endParaRPr kumimoji="0" lang="en-US" altLang="en-US" sz="2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400" b="0" i="0" u="none" strike="noStrike" cap="none" normalizeH="0" baseline="0" dirty="0">
                <a:ln>
                  <a:noFill/>
                </a:ln>
                <a:effectLst/>
                <a:latin typeface="Arial" panose="020B0604020202020204" pitchFamily="34" charset="0"/>
              </a:rPr>
              <a:t>Based on this PACF plot, an </a:t>
            </a:r>
            <a:r>
              <a:rPr kumimoji="0" lang="en-US" altLang="en-US" sz="2400" b="1" i="0" u="none" strike="noStrike" cap="none" normalizeH="0" baseline="0" dirty="0">
                <a:ln>
                  <a:noFill/>
                </a:ln>
                <a:effectLst/>
                <a:latin typeface="Arial" panose="020B0604020202020204" pitchFamily="34" charset="0"/>
              </a:rPr>
              <a:t>AR(2)</a:t>
            </a:r>
            <a:r>
              <a:rPr kumimoji="0" lang="en-US" altLang="en-US" sz="2400" b="0" i="0" u="none" strike="noStrike" cap="none" normalizeH="0" baseline="0" dirty="0">
                <a:ln>
                  <a:noFill/>
                </a:ln>
                <a:effectLst/>
                <a:latin typeface="Arial" panose="020B0604020202020204" pitchFamily="34" charset="0"/>
              </a:rPr>
              <a:t> model is a good candidate for capturing the series’ structure. This means that the value at time t depends on its values at t−1 and t−2.</a:t>
            </a:r>
          </a:p>
          <a:p>
            <a:pPr marL="0" marR="0" lvl="0" indent="0" defTabSz="914400" rtl="0" eaLnBrk="0" fontAlgn="base" latinLnBrk="0" hangingPunct="0">
              <a:spcBef>
                <a:spcPct val="0"/>
              </a:spcBef>
              <a:spcAft>
                <a:spcPts val="600"/>
              </a:spcAft>
              <a:buClrTx/>
              <a:buSzTx/>
              <a:buFontTx/>
              <a:buChar char="•"/>
              <a:tabLst/>
            </a:pPr>
            <a:r>
              <a:rPr kumimoji="0" lang="en-US" altLang="en-US" sz="2400" b="1" i="0" u="none" strike="noStrike" cap="none" normalizeH="0" baseline="0" dirty="0">
                <a:ln>
                  <a:noFill/>
                </a:ln>
                <a:effectLst/>
                <a:latin typeface="Arial" panose="020B0604020202020204" pitchFamily="34" charset="0"/>
              </a:rPr>
              <a:t>Complementary Analysis:</a:t>
            </a:r>
            <a:endParaRPr kumimoji="0" lang="en-US" altLang="en-US" sz="2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400" b="0" i="0" u="none" strike="noStrike" cap="none" normalizeH="0" baseline="0" dirty="0">
                <a:ln>
                  <a:noFill/>
                </a:ln>
                <a:effectLst/>
                <a:latin typeface="Arial" panose="020B0604020202020204" pitchFamily="34" charset="0"/>
              </a:rPr>
              <a:t>Combine this with the autocorrelation function (ACF) plot to confirm if an ARIMA or ARMA model might also fit the data, especially if the series is non-stationary.</a:t>
            </a:r>
          </a:p>
          <a:p>
            <a:pPr marL="0" marR="0" lvl="0" indent="0" defTabSz="914400" rtl="0" eaLnBrk="0" fontAlgn="base" latinLnBrk="0" hangingPunct="0">
              <a:spcBef>
                <a:spcPct val="0"/>
              </a:spcBef>
              <a:spcAft>
                <a:spcPts val="600"/>
              </a:spcAft>
              <a:buClrTx/>
              <a:buSzTx/>
              <a:buFontTx/>
              <a:buNone/>
              <a:tabLst/>
            </a:pPr>
            <a:endParaRPr kumimoji="0" lang="en-US" altLang="en-US" sz="2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624744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0C84-0C05-75AE-E5D8-A3D768080388}"/>
              </a:ext>
            </a:extLst>
          </p:cNvPr>
          <p:cNvSpPr>
            <a:spLocks noGrp="1"/>
          </p:cNvSpPr>
          <p:nvPr>
            <p:ph type="title"/>
          </p:nvPr>
        </p:nvSpPr>
        <p:spPr>
          <a:xfrm>
            <a:off x="8079978" y="741391"/>
            <a:ext cx="3369234" cy="1616203"/>
          </a:xfrm>
        </p:spPr>
        <p:txBody>
          <a:bodyPr anchor="b">
            <a:normAutofit/>
          </a:bodyPr>
          <a:lstStyle/>
          <a:p>
            <a:r>
              <a:rPr lang="en-US" sz="3200"/>
              <a:t>Next Steps</a:t>
            </a:r>
          </a:p>
        </p:txBody>
      </p:sp>
      <p:pic>
        <p:nvPicPr>
          <p:cNvPr id="5" name="Picture 4" descr="Cubes connected with a red line">
            <a:extLst>
              <a:ext uri="{FF2B5EF4-FFF2-40B4-BE49-F238E27FC236}">
                <a16:creationId xmlns:a16="http://schemas.microsoft.com/office/drawing/2014/main" id="{882ED3DC-5FB6-B355-44E5-1857B879CF30}"/>
              </a:ext>
            </a:extLst>
          </p:cNvPr>
          <p:cNvPicPr>
            <a:picLocks noChangeAspect="1"/>
          </p:cNvPicPr>
          <p:nvPr/>
        </p:nvPicPr>
        <p:blipFill>
          <a:blip r:embed="rId2"/>
          <a:srcRect l="14227" r="2797" b="-1"/>
          <a:stretch/>
        </p:blipFill>
        <p:spPr>
          <a:xfrm>
            <a:off x="20" y="10"/>
            <a:ext cx="7390243"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5685EA26-9CDE-9F25-87D1-DF111031B789}"/>
              </a:ext>
            </a:extLst>
          </p:cNvPr>
          <p:cNvSpPr>
            <a:spLocks noGrp="1"/>
          </p:cNvSpPr>
          <p:nvPr>
            <p:ph idx="1"/>
          </p:nvPr>
        </p:nvSpPr>
        <p:spPr>
          <a:xfrm>
            <a:off x="8079978" y="2533476"/>
            <a:ext cx="3369234" cy="3447832"/>
          </a:xfrm>
        </p:spPr>
        <p:txBody>
          <a:bodyPr anchor="t">
            <a:normAutofit/>
          </a:bodyPr>
          <a:lstStyle/>
          <a:p>
            <a:pPr>
              <a:buFont typeface="Arial" panose="020B0604020202020204" pitchFamily="34" charset="0"/>
              <a:buChar char="•"/>
            </a:pPr>
            <a:r>
              <a:rPr lang="en-US" sz="2000" b="1" dirty="0"/>
              <a:t>Model Building:</a:t>
            </a:r>
            <a:endParaRPr lang="en-US" sz="2000" dirty="0"/>
          </a:p>
          <a:p>
            <a:pPr marL="742950" lvl="1" indent="-285750">
              <a:buFont typeface="Arial" panose="020B0604020202020204" pitchFamily="34" charset="0"/>
              <a:buChar char="•"/>
            </a:pPr>
            <a:r>
              <a:rPr lang="en-US" sz="2000" dirty="0"/>
              <a:t>If confirmed with ACF, use an AR(2) or ARIMA(</a:t>
            </a:r>
            <a:r>
              <a:rPr lang="en-US" sz="2000" dirty="0" err="1"/>
              <a:t>p,d,q</a:t>
            </a:r>
            <a:r>
              <a:rPr lang="en-US" sz="2000" dirty="0"/>
              <a:t>) model with p=2 for modeling.</a:t>
            </a:r>
          </a:p>
          <a:p>
            <a:pPr>
              <a:buFont typeface="Arial" panose="020B0604020202020204" pitchFamily="34" charset="0"/>
              <a:buChar char="•"/>
            </a:pPr>
            <a:r>
              <a:rPr lang="en-US" sz="2000" b="1" dirty="0"/>
              <a:t>Validation:</a:t>
            </a:r>
            <a:r>
              <a:rPr lang="en-US" sz="2000" dirty="0"/>
              <a:t> Test the model’s performance using metrics like AIC, BIC, or residual diagnostics.</a:t>
            </a:r>
          </a:p>
          <a:p>
            <a:endParaRPr lang="en-US" sz="2000" dirty="0"/>
          </a:p>
        </p:txBody>
      </p:sp>
    </p:spTree>
    <p:extLst>
      <p:ext uri="{BB962C8B-B14F-4D97-AF65-F5344CB8AC3E}">
        <p14:creationId xmlns:p14="http://schemas.microsoft.com/office/powerpoint/2010/main" val="3245332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7144F20-D31F-01BE-B30E-AA18257139A8}"/>
              </a:ext>
            </a:extLst>
          </p:cNvPr>
          <p:cNvSpPr>
            <a:spLocks noGrp="1"/>
          </p:cNvSpPr>
          <p:nvPr>
            <p:ph type="title"/>
          </p:nvPr>
        </p:nvSpPr>
        <p:spPr>
          <a:xfrm>
            <a:off x="550863" y="365125"/>
            <a:ext cx="11090274" cy="1325563"/>
          </a:xfrm>
        </p:spPr>
        <p:txBody>
          <a:bodyPr>
            <a:normAutofit/>
          </a:bodyPr>
          <a:lstStyle/>
          <a:p>
            <a:r>
              <a:rPr lang="en-US" sz="4000"/>
              <a:t>What is Stationarity? Definition and Importance</a:t>
            </a:r>
          </a:p>
        </p:txBody>
      </p:sp>
      <p:graphicFrame>
        <p:nvGraphicFramePr>
          <p:cNvPr id="6" name="Rectangle 1">
            <a:extLst>
              <a:ext uri="{FF2B5EF4-FFF2-40B4-BE49-F238E27FC236}">
                <a16:creationId xmlns:a16="http://schemas.microsoft.com/office/drawing/2014/main" id="{60BD23ED-362E-88F8-22B5-57806E8FD2E4}"/>
              </a:ext>
            </a:extLst>
          </p:cNvPr>
          <p:cNvGraphicFramePr>
            <a:graphicFrameLocks noGrp="1"/>
          </p:cNvGraphicFramePr>
          <p:nvPr>
            <p:ph idx="1"/>
            <p:extLst>
              <p:ext uri="{D42A27DB-BD31-4B8C-83A1-F6EECF244321}">
                <p14:modId xmlns:p14="http://schemas.microsoft.com/office/powerpoint/2010/main" val="1774230020"/>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4395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227C14-04E8-A447-2D5C-285672D8183D}"/>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Examples of Time Series Data – Python Code</a:t>
            </a:r>
          </a:p>
        </p:txBody>
      </p:sp>
      <p:graphicFrame>
        <p:nvGraphicFramePr>
          <p:cNvPr id="6" name="Rectangle 1">
            <a:extLst>
              <a:ext uri="{FF2B5EF4-FFF2-40B4-BE49-F238E27FC236}">
                <a16:creationId xmlns:a16="http://schemas.microsoft.com/office/drawing/2014/main" id="{7B5A757D-4D10-483F-D202-4A277560DC9B}"/>
              </a:ext>
            </a:extLst>
          </p:cNvPr>
          <p:cNvGraphicFramePr>
            <a:graphicFrameLocks noGrp="1"/>
          </p:cNvGraphicFramePr>
          <p:nvPr>
            <p:ph idx="1"/>
            <p:extLst>
              <p:ext uri="{D42A27DB-BD31-4B8C-83A1-F6EECF244321}">
                <p14:modId xmlns:p14="http://schemas.microsoft.com/office/powerpoint/2010/main" val="115257212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8706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6583D44-1A63-F567-B84C-62A0298ED606}"/>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What is Stationarity? Definition and Importance</a:t>
            </a:r>
          </a:p>
        </p:txBody>
      </p:sp>
      <p:sp>
        <p:nvSpPr>
          <p:cNvPr id="3" name="Content Placeholder 2">
            <a:extLst>
              <a:ext uri="{FF2B5EF4-FFF2-40B4-BE49-F238E27FC236}">
                <a16:creationId xmlns:a16="http://schemas.microsoft.com/office/drawing/2014/main" id="{68C911E4-3DA7-CB6A-BF03-A13449189CC5}"/>
              </a:ext>
            </a:extLst>
          </p:cNvPr>
          <p:cNvSpPr>
            <a:spLocks noGrp="1"/>
          </p:cNvSpPr>
          <p:nvPr>
            <p:ph idx="1"/>
          </p:nvPr>
        </p:nvSpPr>
        <p:spPr>
          <a:xfrm>
            <a:off x="6172200" y="804672"/>
            <a:ext cx="5221224" cy="5230368"/>
          </a:xfrm>
        </p:spPr>
        <p:txBody>
          <a:bodyPr anchor="ctr">
            <a:normAutofit/>
          </a:bodyPr>
          <a:lstStyle/>
          <a:p>
            <a:pPr>
              <a:buFont typeface="Arial" panose="020B0604020202020204" pitchFamily="34" charset="0"/>
              <a:buChar char="•"/>
            </a:pPr>
            <a:r>
              <a:rPr lang="en-US" sz="1800" b="1" dirty="0">
                <a:solidFill>
                  <a:schemeClr val="tx2"/>
                </a:solidFill>
              </a:rPr>
              <a:t>Examples: </a:t>
            </a:r>
          </a:p>
          <a:p>
            <a:pPr>
              <a:buFont typeface="Arial" panose="020B0604020202020204" pitchFamily="34" charset="0"/>
              <a:buChar char="•"/>
            </a:pPr>
            <a:r>
              <a:rPr lang="en-US" sz="1800" dirty="0">
                <a:solidFill>
                  <a:schemeClr val="tx2"/>
                </a:solidFill>
              </a:rPr>
              <a:t>Stationary: White noise or residuals from a model.</a:t>
            </a:r>
          </a:p>
          <a:p>
            <a:pPr>
              <a:buFont typeface="Arial" panose="020B0604020202020204" pitchFamily="34" charset="0"/>
              <a:buChar char="•"/>
            </a:pPr>
            <a:r>
              <a:rPr lang="en-US" sz="1800" dirty="0">
                <a:solidFill>
                  <a:schemeClr val="tx2"/>
                </a:solidFill>
              </a:rPr>
              <a:t>Non-Stationary: Stock prices or series with trends and seasonality.</a:t>
            </a:r>
          </a:p>
          <a:p>
            <a:r>
              <a:rPr lang="en-US" sz="1800" b="1" dirty="0">
                <a:solidFill>
                  <a:schemeClr val="tx2"/>
                </a:solidFill>
              </a:rPr>
              <a:t>Explanation:</a:t>
            </a:r>
            <a:r>
              <a:rPr lang="en-US" sz="1800" dirty="0">
                <a:solidFill>
                  <a:schemeClr val="tx2"/>
                </a:solidFill>
              </a:rPr>
              <a:t> </a:t>
            </a:r>
          </a:p>
          <a:p>
            <a:r>
              <a:rPr lang="en-US" sz="1800" dirty="0">
                <a:solidFill>
                  <a:schemeClr val="tx2"/>
                </a:solidFill>
              </a:rPr>
              <a:t>Stationarity simplifies analysis and makes the series predictable by ensuring that patterns and relationships are consistent over time.</a:t>
            </a:r>
          </a:p>
        </p:txBody>
      </p:sp>
    </p:spTree>
    <p:extLst>
      <p:ext uri="{BB962C8B-B14F-4D97-AF65-F5344CB8AC3E}">
        <p14:creationId xmlns:p14="http://schemas.microsoft.com/office/powerpoint/2010/main" val="2889645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4A26116-AB49-26A1-CC1E-970750A8756F}"/>
              </a:ext>
            </a:extLst>
          </p:cNvPr>
          <p:cNvSpPr>
            <a:spLocks noGrp="1"/>
          </p:cNvSpPr>
          <p:nvPr>
            <p:ph type="title"/>
          </p:nvPr>
        </p:nvSpPr>
        <p:spPr>
          <a:xfrm>
            <a:off x="550863" y="365125"/>
            <a:ext cx="11090274" cy="1325563"/>
          </a:xfrm>
        </p:spPr>
        <p:txBody>
          <a:bodyPr>
            <a:normAutofit/>
          </a:bodyPr>
          <a:lstStyle/>
          <a:p>
            <a:r>
              <a:rPr lang="en-US" sz="4000"/>
              <a:t>Testing for Stationarity: Augmented Dickey-Fuller (ADF) Test – Python Code</a:t>
            </a:r>
          </a:p>
        </p:txBody>
      </p:sp>
      <p:graphicFrame>
        <p:nvGraphicFramePr>
          <p:cNvPr id="6" name="Rectangle 1">
            <a:extLst>
              <a:ext uri="{FF2B5EF4-FFF2-40B4-BE49-F238E27FC236}">
                <a16:creationId xmlns:a16="http://schemas.microsoft.com/office/drawing/2014/main" id="{53C8A0EB-3B3C-E593-4525-BD870AFA505E}"/>
              </a:ext>
            </a:extLst>
          </p:cNvPr>
          <p:cNvGraphicFramePr>
            <a:graphicFrameLocks noGrp="1"/>
          </p:cNvGraphicFramePr>
          <p:nvPr>
            <p:ph idx="1"/>
            <p:extLst>
              <p:ext uri="{D42A27DB-BD31-4B8C-83A1-F6EECF244321}">
                <p14:modId xmlns:p14="http://schemas.microsoft.com/office/powerpoint/2010/main" val="1031875379"/>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436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DF316-C7B8-7F23-A9B1-F1FB5ECC1369}"/>
              </a:ext>
            </a:extLst>
          </p:cNvPr>
          <p:cNvSpPr>
            <a:spLocks noGrp="1"/>
          </p:cNvSpPr>
          <p:nvPr>
            <p:ph type="title"/>
          </p:nvPr>
        </p:nvSpPr>
        <p:spPr>
          <a:xfrm>
            <a:off x="1371599" y="294538"/>
            <a:ext cx="9895951" cy="1033669"/>
          </a:xfrm>
        </p:spPr>
        <p:txBody>
          <a:bodyPr>
            <a:normAutofit/>
          </a:bodyPr>
          <a:lstStyle/>
          <a:p>
            <a:r>
              <a:rPr lang="en-US" sz="3400" dirty="0">
                <a:solidFill>
                  <a:srgbClr val="FFFFFF"/>
                </a:solidFill>
              </a:rPr>
              <a:t>Differencing: A Technique to Achieve Stationarity</a:t>
            </a:r>
          </a:p>
        </p:txBody>
      </p:sp>
      <p:sp>
        <p:nvSpPr>
          <p:cNvPr id="3" name="Content Placeholder 2">
            <a:extLst>
              <a:ext uri="{FF2B5EF4-FFF2-40B4-BE49-F238E27FC236}">
                <a16:creationId xmlns:a16="http://schemas.microsoft.com/office/drawing/2014/main" id="{2623824C-7C9A-7790-6259-AC8E085E6500}"/>
              </a:ext>
            </a:extLst>
          </p:cNvPr>
          <p:cNvSpPr>
            <a:spLocks noGrp="1"/>
          </p:cNvSpPr>
          <p:nvPr>
            <p:ph idx="1"/>
          </p:nvPr>
        </p:nvSpPr>
        <p:spPr>
          <a:xfrm>
            <a:off x="1371599" y="2318197"/>
            <a:ext cx="9724031" cy="3683358"/>
          </a:xfrm>
        </p:spPr>
        <p:txBody>
          <a:bodyPr anchor="ctr">
            <a:normAutofit/>
          </a:bodyPr>
          <a:lstStyle/>
          <a:p>
            <a:r>
              <a:rPr lang="en-US" sz="2000" b="1" dirty="0"/>
              <a:t>Definition:</a:t>
            </a:r>
            <a:r>
              <a:rPr lang="en-US" sz="2000" dirty="0"/>
              <a:t> Subtracting the current value of the series from its previous value to remove trends or seasonality.</a:t>
            </a:r>
          </a:p>
          <a:p>
            <a:endParaRPr lang="en-US" sz="2000" dirty="0"/>
          </a:p>
          <a:p>
            <a:endParaRPr lang="en-US" sz="2000" dirty="0"/>
          </a:p>
        </p:txBody>
      </p:sp>
      <p:pic>
        <p:nvPicPr>
          <p:cNvPr id="5" name="Picture 4">
            <a:extLst>
              <a:ext uri="{FF2B5EF4-FFF2-40B4-BE49-F238E27FC236}">
                <a16:creationId xmlns:a16="http://schemas.microsoft.com/office/drawing/2014/main" id="{39B2FD97-80DE-AFB4-6765-B60F19DE33ED}"/>
              </a:ext>
            </a:extLst>
          </p:cNvPr>
          <p:cNvPicPr>
            <a:picLocks noChangeAspect="1"/>
          </p:cNvPicPr>
          <p:nvPr/>
        </p:nvPicPr>
        <p:blipFill>
          <a:blip r:embed="rId2"/>
          <a:stretch>
            <a:fillRect/>
          </a:stretch>
        </p:blipFill>
        <p:spPr>
          <a:xfrm>
            <a:off x="3560492" y="4098760"/>
            <a:ext cx="5071016" cy="2343746"/>
          </a:xfrm>
          <a:prstGeom prst="rect">
            <a:avLst/>
          </a:prstGeom>
        </p:spPr>
      </p:pic>
    </p:spTree>
    <p:extLst>
      <p:ext uri="{BB962C8B-B14F-4D97-AF65-F5344CB8AC3E}">
        <p14:creationId xmlns:p14="http://schemas.microsoft.com/office/powerpoint/2010/main" val="116993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D4608-D9D2-B5C3-9F78-9731FC55CCD4}"/>
              </a:ext>
            </a:extLst>
          </p:cNvPr>
          <p:cNvSpPr>
            <a:spLocks noGrp="1"/>
          </p:cNvSpPr>
          <p:nvPr>
            <p:ph type="title"/>
          </p:nvPr>
        </p:nvSpPr>
        <p:spPr>
          <a:xfrm>
            <a:off x="1371597" y="348865"/>
            <a:ext cx="10044023" cy="877729"/>
          </a:xfrm>
        </p:spPr>
        <p:txBody>
          <a:bodyPr anchor="ctr">
            <a:normAutofit fontScale="90000"/>
          </a:bodyPr>
          <a:lstStyle/>
          <a:p>
            <a:r>
              <a:rPr lang="en-US" sz="4000" dirty="0">
                <a:solidFill>
                  <a:srgbClr val="FFFFFF"/>
                </a:solidFill>
              </a:rPr>
              <a:t>Differencing: A Technique to Achieve Stationarity - Python Code</a:t>
            </a:r>
          </a:p>
        </p:txBody>
      </p:sp>
      <p:graphicFrame>
        <p:nvGraphicFramePr>
          <p:cNvPr id="6" name="Rectangle 1">
            <a:extLst>
              <a:ext uri="{FF2B5EF4-FFF2-40B4-BE49-F238E27FC236}">
                <a16:creationId xmlns:a16="http://schemas.microsoft.com/office/drawing/2014/main" id="{F046CCBB-BF20-74F1-7118-1A1E04CD0DA9}"/>
              </a:ext>
            </a:extLst>
          </p:cNvPr>
          <p:cNvGraphicFramePr>
            <a:graphicFrameLocks noGrp="1"/>
          </p:cNvGraphicFramePr>
          <p:nvPr>
            <p:ph idx="1"/>
            <p:extLst>
              <p:ext uri="{D42A27DB-BD31-4B8C-83A1-F6EECF244321}">
                <p14:modId xmlns:p14="http://schemas.microsoft.com/office/powerpoint/2010/main" val="174159919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4726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53B99-A24A-41C1-2491-FB5BB141B796}"/>
              </a:ext>
            </a:extLst>
          </p:cNvPr>
          <p:cNvSpPr>
            <a:spLocks noGrp="1"/>
          </p:cNvSpPr>
          <p:nvPr>
            <p:ph type="title"/>
          </p:nvPr>
        </p:nvSpPr>
        <p:spPr>
          <a:xfrm>
            <a:off x="838200" y="365125"/>
            <a:ext cx="10515600" cy="1325563"/>
          </a:xfrm>
        </p:spPr>
        <p:txBody>
          <a:bodyPr>
            <a:normAutofit fontScale="90000"/>
          </a:bodyPr>
          <a:lstStyle/>
          <a:p>
            <a:r>
              <a:rPr lang="en-US" sz="5400" dirty="0"/>
              <a:t>Transformation Techniques: Log Root- Python Code</a:t>
            </a:r>
          </a:p>
        </p:txBody>
      </p:sp>
      <p:sp>
        <p:nvSpPr>
          <p:cNvPr id="19"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Rectangle 1">
            <a:extLst>
              <a:ext uri="{FF2B5EF4-FFF2-40B4-BE49-F238E27FC236}">
                <a16:creationId xmlns:a16="http://schemas.microsoft.com/office/drawing/2014/main" id="{DD3ADF5F-4AE4-FC3E-0DB4-C5CCBB6AA7B3}"/>
              </a:ext>
            </a:extLst>
          </p:cNvPr>
          <p:cNvGraphicFramePr>
            <a:graphicFrameLocks noGrp="1"/>
          </p:cNvGraphicFramePr>
          <p:nvPr>
            <p:ph idx="1"/>
            <p:extLst>
              <p:ext uri="{D42A27DB-BD31-4B8C-83A1-F6EECF244321}">
                <p14:modId xmlns:p14="http://schemas.microsoft.com/office/powerpoint/2010/main" val="362698208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74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3B6DF-1583-06BE-3B31-3A8DD76D2677}"/>
              </a:ext>
            </a:extLst>
          </p:cNvPr>
          <p:cNvSpPr>
            <a:spLocks noGrp="1"/>
          </p:cNvSpPr>
          <p:nvPr>
            <p:ph type="title"/>
          </p:nvPr>
        </p:nvSpPr>
        <p:spPr>
          <a:xfrm>
            <a:off x="838200" y="365125"/>
            <a:ext cx="10515600" cy="1325563"/>
          </a:xfrm>
        </p:spPr>
        <p:txBody>
          <a:bodyPr>
            <a:normAutofit/>
          </a:bodyPr>
          <a:lstStyle/>
          <a:p>
            <a:r>
              <a:rPr lang="en-US" sz="4200" dirty="0"/>
              <a:t>Transformation Techniques: Square Root – Python Code</a:t>
            </a:r>
          </a:p>
        </p:txBody>
      </p:sp>
      <p:sp>
        <p:nvSpPr>
          <p:cNvPr id="1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E32B9B2-1295-8E2C-9BDC-93C98AE68EF2}"/>
              </a:ext>
            </a:extLst>
          </p:cNvPr>
          <p:cNvGraphicFramePr>
            <a:graphicFrameLocks noGrp="1"/>
          </p:cNvGraphicFramePr>
          <p:nvPr>
            <p:ph idx="1"/>
            <p:extLst>
              <p:ext uri="{D42A27DB-BD31-4B8C-83A1-F6EECF244321}">
                <p14:modId xmlns:p14="http://schemas.microsoft.com/office/powerpoint/2010/main" val="271661503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8745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13392B-DA17-5568-92EB-744F9762E13E}"/>
              </a:ext>
            </a:extLst>
          </p:cNvPr>
          <p:cNvSpPr>
            <a:spLocks noGrp="1"/>
          </p:cNvSpPr>
          <p:nvPr>
            <p:ph type="title"/>
          </p:nvPr>
        </p:nvSpPr>
        <p:spPr>
          <a:xfrm>
            <a:off x="1371597" y="348865"/>
            <a:ext cx="10044023" cy="877729"/>
          </a:xfrm>
        </p:spPr>
        <p:txBody>
          <a:bodyPr anchor="ctr">
            <a:normAutofit/>
          </a:bodyPr>
          <a:lstStyle/>
          <a:p>
            <a:r>
              <a:rPr lang="en-US" sz="3100">
                <a:solidFill>
                  <a:srgbClr val="FFFFFF"/>
                </a:solidFill>
              </a:rPr>
              <a:t>Detrending: Removing Trends from the Data – Python Code</a:t>
            </a:r>
          </a:p>
        </p:txBody>
      </p:sp>
      <p:graphicFrame>
        <p:nvGraphicFramePr>
          <p:cNvPr id="6" name="Rectangle 1">
            <a:extLst>
              <a:ext uri="{FF2B5EF4-FFF2-40B4-BE49-F238E27FC236}">
                <a16:creationId xmlns:a16="http://schemas.microsoft.com/office/drawing/2014/main" id="{E0DCD364-04EB-55D0-3129-2276F955D1BF}"/>
              </a:ext>
            </a:extLst>
          </p:cNvPr>
          <p:cNvGraphicFramePr>
            <a:graphicFrameLocks noGrp="1"/>
          </p:cNvGraphicFramePr>
          <p:nvPr>
            <p:ph idx="1"/>
            <p:extLst>
              <p:ext uri="{D42A27DB-BD31-4B8C-83A1-F6EECF244321}">
                <p14:modId xmlns:p14="http://schemas.microsoft.com/office/powerpoint/2010/main" val="367099728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0191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B0C6C3-965D-BE00-FAC2-A4A87D99A413}"/>
              </a:ext>
            </a:extLst>
          </p:cNvPr>
          <p:cNvSpPr>
            <a:spLocks noGrp="1"/>
          </p:cNvSpPr>
          <p:nvPr>
            <p:ph type="title"/>
          </p:nvPr>
        </p:nvSpPr>
        <p:spPr>
          <a:xfrm>
            <a:off x="838200" y="1195697"/>
            <a:ext cx="3200400" cy="4238118"/>
          </a:xfrm>
        </p:spPr>
        <p:txBody>
          <a:bodyPr>
            <a:normAutofit/>
          </a:bodyPr>
          <a:lstStyle/>
          <a:p>
            <a:r>
              <a:rPr lang="en-US">
                <a:solidFill>
                  <a:schemeClr val="bg1"/>
                </a:solidFill>
              </a:rPr>
              <a:t>Summary </a:t>
            </a:r>
          </a:p>
        </p:txBody>
      </p:sp>
      <p:grpSp>
        <p:nvGrpSpPr>
          <p:cNvPr id="36"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5" name="Freeform: Shape 14">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8" name="Oval 17">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3" name="Freeform: Shape 22">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38" name="Rectangle 1">
            <a:extLst>
              <a:ext uri="{FF2B5EF4-FFF2-40B4-BE49-F238E27FC236}">
                <a16:creationId xmlns:a16="http://schemas.microsoft.com/office/drawing/2014/main" id="{B40D47B1-83C6-17CC-B500-B9B3885692D4}"/>
              </a:ext>
            </a:extLst>
          </p:cNvPr>
          <p:cNvGraphicFramePr>
            <a:graphicFrameLocks noGrp="1"/>
          </p:cNvGraphicFramePr>
          <p:nvPr>
            <p:ph idx="1"/>
            <p:extLst>
              <p:ext uri="{D42A27DB-BD31-4B8C-83A1-F6EECF244321}">
                <p14:modId xmlns:p14="http://schemas.microsoft.com/office/powerpoint/2010/main" val="2715256647"/>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2445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0CEC-5708-0BEC-C0A0-B0A32E1E58AC}"/>
              </a:ext>
            </a:extLst>
          </p:cNvPr>
          <p:cNvSpPr>
            <a:spLocks noGrp="1"/>
          </p:cNvSpPr>
          <p:nvPr>
            <p:ph type="title"/>
          </p:nvPr>
        </p:nvSpPr>
        <p:spPr/>
        <p:txBody>
          <a:bodyPr/>
          <a:lstStyle/>
          <a:p>
            <a:r>
              <a:rPr lang="en-US" dirty="0"/>
              <a:t>Overview of Time Series Models</a:t>
            </a:r>
          </a:p>
        </p:txBody>
      </p:sp>
      <p:graphicFrame>
        <p:nvGraphicFramePr>
          <p:cNvPr id="7" name="Content Placeholder 2">
            <a:extLst>
              <a:ext uri="{FF2B5EF4-FFF2-40B4-BE49-F238E27FC236}">
                <a16:creationId xmlns:a16="http://schemas.microsoft.com/office/drawing/2014/main" id="{632F6879-D1D3-3B67-5688-D99E49769C5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411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22BBA-3D62-0E4F-CC8F-D167E5E1BC50}"/>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Overview of Time Series Models</a:t>
            </a:r>
          </a:p>
        </p:txBody>
      </p:sp>
      <p:pic>
        <p:nvPicPr>
          <p:cNvPr id="8" name="Graphic 7" descr="Laptop Secure">
            <a:extLst>
              <a:ext uri="{FF2B5EF4-FFF2-40B4-BE49-F238E27FC236}">
                <a16:creationId xmlns:a16="http://schemas.microsoft.com/office/drawing/2014/main" id="{C8255D31-71AF-9A19-CC7C-175D743D1B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4" name="Rectangle 1">
            <a:extLst>
              <a:ext uri="{FF2B5EF4-FFF2-40B4-BE49-F238E27FC236}">
                <a16:creationId xmlns:a16="http://schemas.microsoft.com/office/drawing/2014/main" id="{2D4BA82B-6AF9-2068-EC49-65EBCD1D55D2}"/>
              </a:ext>
            </a:extLst>
          </p:cNvPr>
          <p:cNvSpPr>
            <a:spLocks noGrp="1" noChangeArrowheads="1"/>
          </p:cNvSpPr>
          <p:nvPr>
            <p:ph idx="1"/>
          </p:nvPr>
        </p:nvSpPr>
        <p:spPr bwMode="auto">
          <a:xfrm>
            <a:off x="6090574" y="2421682"/>
            <a:ext cx="4977578" cy="36392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tx2"/>
                </a:solidFill>
                <a:effectLst/>
                <a:latin typeface="Arial" panose="020B0604020202020204" pitchFamily="34" charset="0"/>
              </a:rPr>
              <a:t>Moving Average (MA):</a:t>
            </a:r>
            <a:r>
              <a:rPr kumimoji="0" lang="en-US" altLang="en-US" sz="1800" b="0" i="0" u="none" strike="noStrike" cap="none" normalizeH="0" baseline="0">
                <a:ln>
                  <a:noFill/>
                </a:ln>
                <a:solidFill>
                  <a:schemeClr val="tx2"/>
                </a:solidFill>
                <a:effectLst/>
                <a:latin typeface="Arial" panose="020B0604020202020204" pitchFamily="34" charset="0"/>
              </a:rPr>
              <a:t> Averages past observations to smooth the data.</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tx2"/>
                </a:solidFill>
                <a:effectLst/>
                <a:latin typeface="Arial" panose="020B0604020202020204" pitchFamily="34" charset="0"/>
              </a:rPr>
              <a:t>Simple Exponential Smoothing (SES):</a:t>
            </a:r>
            <a:r>
              <a:rPr kumimoji="0" lang="en-US" altLang="en-US" sz="1800" b="0" i="0" u="none" strike="noStrike" cap="none" normalizeH="0" baseline="0">
                <a:ln>
                  <a:noFill/>
                </a:ln>
                <a:solidFill>
                  <a:schemeClr val="tx2"/>
                </a:solidFill>
                <a:effectLst/>
                <a:latin typeface="Arial" panose="020B0604020202020204" pitchFamily="34" charset="0"/>
              </a:rPr>
              <a:t> Weighted smoothing of past values, with recent values getting higher weight.</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tx2"/>
                </a:solidFill>
                <a:effectLst/>
                <a:latin typeface="Arial" panose="020B0604020202020204" pitchFamily="34" charset="0"/>
              </a:rPr>
              <a:t>Autoregressive (AR):</a:t>
            </a:r>
            <a:r>
              <a:rPr kumimoji="0" lang="en-US" altLang="en-US" sz="1800" b="0" i="0" u="none" strike="noStrike" cap="none" normalizeH="0" baseline="0">
                <a:ln>
                  <a:noFill/>
                </a:ln>
                <a:solidFill>
                  <a:schemeClr val="tx2"/>
                </a:solidFill>
                <a:effectLst/>
                <a:latin typeface="Arial" panose="020B0604020202020204" pitchFamily="34" charset="0"/>
              </a:rPr>
              <a:t> Models the dependency of a value on its previous values (lags).</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tx2"/>
                </a:solidFill>
                <a:effectLst/>
                <a:latin typeface="Arial" panose="020B0604020202020204" pitchFamily="34" charset="0"/>
              </a:rPr>
              <a:t>ARIMA (Autoregressive Integrated Moving Average):</a:t>
            </a:r>
            <a:r>
              <a:rPr kumimoji="0" lang="en-US" altLang="en-US" sz="1800" b="0" i="0" u="none" strike="noStrike" cap="none" normalizeH="0" baseline="0">
                <a:ln>
                  <a:noFill/>
                </a:ln>
                <a:solidFill>
                  <a:schemeClr val="tx2"/>
                </a:solidFill>
                <a:effectLst/>
                <a:latin typeface="Arial" panose="020B0604020202020204" pitchFamily="34" charset="0"/>
              </a:rPr>
              <a:t> Combines AR, MA, and differencing to handle non-stationary data.</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solidFill>
                  <a:schemeClr val="tx2"/>
                </a:solidFill>
                <a:effectLst/>
                <a:latin typeface="Arial" panose="020B0604020202020204" pitchFamily="34" charset="0"/>
              </a:rPr>
              <a:t>SARIMA (Seasonal ARIMA):</a:t>
            </a:r>
            <a:r>
              <a:rPr kumimoji="0" lang="en-US" altLang="en-US" sz="1800" b="0" i="0" u="none" strike="noStrike" cap="none" normalizeH="0" baseline="0">
                <a:ln>
                  <a:noFill/>
                </a:ln>
                <a:solidFill>
                  <a:schemeClr val="tx2"/>
                </a:solidFill>
                <a:effectLst/>
                <a:latin typeface="Arial" panose="020B0604020202020204" pitchFamily="34" charset="0"/>
              </a:rPr>
              <a:t> Extends ARIMA to incorporate seasonality. </a:t>
            </a:r>
          </a:p>
        </p:txBody>
      </p:sp>
      <p:grpSp>
        <p:nvGrpSpPr>
          <p:cNvPr id="15" name="Group 14">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9" name="Freeform: Shape 18">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23233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D039B6-8988-C68C-5622-9676557EE5A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Characteristics of Time Series Data</a:t>
            </a:r>
          </a:p>
        </p:txBody>
      </p:sp>
      <p:graphicFrame>
        <p:nvGraphicFramePr>
          <p:cNvPr id="6" name="Rectangle 1">
            <a:extLst>
              <a:ext uri="{FF2B5EF4-FFF2-40B4-BE49-F238E27FC236}">
                <a16:creationId xmlns:a16="http://schemas.microsoft.com/office/drawing/2014/main" id="{2879B375-648F-D8BD-8A2C-94811781D439}"/>
              </a:ext>
            </a:extLst>
          </p:cNvPr>
          <p:cNvGraphicFramePr>
            <a:graphicFrameLocks noGrp="1"/>
          </p:cNvGraphicFramePr>
          <p:nvPr>
            <p:ph idx="1"/>
            <p:extLst>
              <p:ext uri="{D42A27DB-BD31-4B8C-83A1-F6EECF244321}">
                <p14:modId xmlns:p14="http://schemas.microsoft.com/office/powerpoint/2010/main" val="5781390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3075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8FEE70-DDC1-8090-CD8A-CB4159591AA7}"/>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Moving Average (MA): Concept and Calculation</a:t>
            </a:r>
          </a:p>
        </p:txBody>
      </p:sp>
      <p:graphicFrame>
        <p:nvGraphicFramePr>
          <p:cNvPr id="6" name="Rectangle 1">
            <a:extLst>
              <a:ext uri="{FF2B5EF4-FFF2-40B4-BE49-F238E27FC236}">
                <a16:creationId xmlns:a16="http://schemas.microsoft.com/office/drawing/2014/main" id="{8F3C31FC-070D-0DB9-527C-8813580E713D}"/>
              </a:ext>
            </a:extLst>
          </p:cNvPr>
          <p:cNvGraphicFramePr>
            <a:graphicFrameLocks noGrp="1"/>
          </p:cNvGraphicFramePr>
          <p:nvPr>
            <p:ph idx="1"/>
            <p:extLst>
              <p:ext uri="{D42A27DB-BD31-4B8C-83A1-F6EECF244321}">
                <p14:modId xmlns:p14="http://schemas.microsoft.com/office/powerpoint/2010/main" val="69998736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3F4BC7A1-5094-D881-4B72-18EDCA62CA1D}"/>
              </a:ext>
            </a:extLst>
          </p:cNvPr>
          <p:cNvPicPr>
            <a:picLocks noChangeAspect="1"/>
          </p:cNvPicPr>
          <p:nvPr/>
        </p:nvPicPr>
        <p:blipFill>
          <a:blip r:embed="rId7"/>
          <a:stretch>
            <a:fillRect/>
          </a:stretch>
        </p:blipFill>
        <p:spPr>
          <a:xfrm>
            <a:off x="7860498" y="3336653"/>
            <a:ext cx="3937938" cy="1744656"/>
          </a:xfrm>
          <a:prstGeom prst="rect">
            <a:avLst/>
          </a:prstGeom>
        </p:spPr>
      </p:pic>
    </p:spTree>
    <p:extLst>
      <p:ext uri="{BB962C8B-B14F-4D97-AF65-F5344CB8AC3E}">
        <p14:creationId xmlns:p14="http://schemas.microsoft.com/office/powerpoint/2010/main" val="957518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E5C735-A9FB-CC82-446F-850290681C9E}"/>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Moving Average (MA): Concept and Calculation – Python Code </a:t>
            </a:r>
          </a:p>
        </p:txBody>
      </p:sp>
      <p:graphicFrame>
        <p:nvGraphicFramePr>
          <p:cNvPr id="21" name="Content Placeholder 2">
            <a:extLst>
              <a:ext uri="{FF2B5EF4-FFF2-40B4-BE49-F238E27FC236}">
                <a16:creationId xmlns:a16="http://schemas.microsoft.com/office/drawing/2014/main" id="{F7C454AF-554E-1217-80C5-4C1F50AEBEC9}"/>
              </a:ext>
            </a:extLst>
          </p:cNvPr>
          <p:cNvGraphicFramePr>
            <a:graphicFrameLocks noGrp="1"/>
          </p:cNvGraphicFramePr>
          <p:nvPr>
            <p:ph idx="1"/>
            <p:extLst>
              <p:ext uri="{D42A27DB-BD31-4B8C-83A1-F6EECF244321}">
                <p14:modId xmlns:p14="http://schemas.microsoft.com/office/powerpoint/2010/main" val="129797649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2573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17F44C-AA76-CF14-2DE8-61AB68F60B52}"/>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Simple Exponential Smoothing (SES)</a:t>
            </a:r>
          </a:p>
        </p:txBody>
      </p:sp>
      <p:graphicFrame>
        <p:nvGraphicFramePr>
          <p:cNvPr id="5" name="Content Placeholder 2">
            <a:extLst>
              <a:ext uri="{FF2B5EF4-FFF2-40B4-BE49-F238E27FC236}">
                <a16:creationId xmlns:a16="http://schemas.microsoft.com/office/drawing/2014/main" id="{BA21D50B-4DF2-13F0-BEAF-68490D231691}"/>
              </a:ext>
            </a:extLst>
          </p:cNvPr>
          <p:cNvGraphicFramePr>
            <a:graphicFrameLocks noGrp="1"/>
          </p:cNvGraphicFramePr>
          <p:nvPr>
            <p:ph idx="1"/>
            <p:extLst>
              <p:ext uri="{D42A27DB-BD31-4B8C-83A1-F6EECF244321}">
                <p14:modId xmlns:p14="http://schemas.microsoft.com/office/powerpoint/2010/main" val="119436684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57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06F1-600A-1B99-FF59-9EEDCBA426D7}"/>
              </a:ext>
            </a:extLst>
          </p:cNvPr>
          <p:cNvSpPr>
            <a:spLocks noGrp="1"/>
          </p:cNvSpPr>
          <p:nvPr>
            <p:ph type="title"/>
          </p:nvPr>
        </p:nvSpPr>
        <p:spPr/>
        <p:txBody>
          <a:bodyPr/>
          <a:lstStyle/>
          <a:p>
            <a:r>
              <a:rPr lang="en-US"/>
              <a:t>Simple Exponential Smoothing (SES) – Python Code</a:t>
            </a:r>
            <a:endParaRPr lang="en-US" dirty="0"/>
          </a:p>
        </p:txBody>
      </p:sp>
      <p:pic>
        <p:nvPicPr>
          <p:cNvPr id="6" name="Content Placeholder 5">
            <a:extLst>
              <a:ext uri="{FF2B5EF4-FFF2-40B4-BE49-F238E27FC236}">
                <a16:creationId xmlns:a16="http://schemas.microsoft.com/office/drawing/2014/main" id="{CC1BAE47-EBF3-8B79-9206-C550450BED0D}"/>
              </a:ext>
            </a:extLst>
          </p:cNvPr>
          <p:cNvPicPr>
            <a:picLocks noGrp="1" noChangeAspect="1"/>
          </p:cNvPicPr>
          <p:nvPr>
            <p:ph idx="1"/>
          </p:nvPr>
        </p:nvPicPr>
        <p:blipFill>
          <a:blip r:embed="rId2"/>
          <a:stretch>
            <a:fillRect/>
          </a:stretch>
        </p:blipFill>
        <p:spPr>
          <a:xfrm>
            <a:off x="613317" y="2799479"/>
            <a:ext cx="11476973" cy="1694463"/>
          </a:xfrm>
        </p:spPr>
      </p:pic>
    </p:spTree>
    <p:extLst>
      <p:ext uri="{BB962C8B-B14F-4D97-AF65-F5344CB8AC3E}">
        <p14:creationId xmlns:p14="http://schemas.microsoft.com/office/powerpoint/2010/main" val="3723136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10B1-4EC9-0EA1-EC06-CF6357A7A957}"/>
              </a:ext>
            </a:extLst>
          </p:cNvPr>
          <p:cNvSpPr>
            <a:spLocks noGrp="1"/>
          </p:cNvSpPr>
          <p:nvPr>
            <p:ph type="title"/>
          </p:nvPr>
        </p:nvSpPr>
        <p:spPr/>
        <p:txBody>
          <a:bodyPr/>
          <a:lstStyle/>
          <a:p>
            <a:r>
              <a:rPr lang="en-US" dirty="0"/>
              <a:t>Autoregressive (AR) Model – Python Code</a:t>
            </a:r>
          </a:p>
        </p:txBody>
      </p:sp>
      <p:sp>
        <p:nvSpPr>
          <p:cNvPr id="3" name="Content Placeholder 2">
            <a:extLst>
              <a:ext uri="{FF2B5EF4-FFF2-40B4-BE49-F238E27FC236}">
                <a16:creationId xmlns:a16="http://schemas.microsoft.com/office/drawing/2014/main" id="{76DA8006-CA34-8BFD-0F47-6CECBA24B75A}"/>
              </a:ext>
            </a:extLst>
          </p:cNvPr>
          <p:cNvSpPr>
            <a:spLocks noGrp="1"/>
          </p:cNvSpPr>
          <p:nvPr>
            <p:ph idx="1"/>
          </p:nvPr>
        </p:nvSpPr>
        <p:spPr/>
        <p:txBody>
          <a:bodyPr/>
          <a:lstStyle/>
          <a:p>
            <a:r>
              <a:rPr lang="en-US" dirty="0"/>
              <a:t>The AR model predicts a value using its own past values (lags).</a:t>
            </a:r>
          </a:p>
          <a:p>
            <a:endParaRPr lang="en-US" dirty="0"/>
          </a:p>
          <a:p>
            <a:r>
              <a:rPr lang="en-US" dirty="0"/>
              <a:t>Effective for stationary series with strong autocorrelation.</a:t>
            </a:r>
          </a:p>
          <a:p>
            <a:endParaRPr lang="en-US" dirty="0"/>
          </a:p>
          <a:p>
            <a:endParaRPr lang="en-US" dirty="0"/>
          </a:p>
        </p:txBody>
      </p:sp>
      <p:pic>
        <p:nvPicPr>
          <p:cNvPr id="6" name="Picture 5">
            <a:extLst>
              <a:ext uri="{FF2B5EF4-FFF2-40B4-BE49-F238E27FC236}">
                <a16:creationId xmlns:a16="http://schemas.microsoft.com/office/drawing/2014/main" id="{5D496BE9-8F67-ABA4-DF67-253E6711905E}"/>
              </a:ext>
            </a:extLst>
          </p:cNvPr>
          <p:cNvPicPr>
            <a:picLocks noChangeAspect="1"/>
          </p:cNvPicPr>
          <p:nvPr/>
        </p:nvPicPr>
        <p:blipFill>
          <a:blip r:embed="rId2"/>
          <a:stretch>
            <a:fillRect/>
          </a:stretch>
        </p:blipFill>
        <p:spPr>
          <a:xfrm>
            <a:off x="1201442" y="4279009"/>
            <a:ext cx="9324651" cy="1325563"/>
          </a:xfrm>
          <a:prstGeom prst="rect">
            <a:avLst/>
          </a:prstGeom>
        </p:spPr>
      </p:pic>
    </p:spTree>
    <p:extLst>
      <p:ext uri="{BB962C8B-B14F-4D97-AF65-F5344CB8AC3E}">
        <p14:creationId xmlns:p14="http://schemas.microsoft.com/office/powerpoint/2010/main" val="1811721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54D6-E180-1021-3629-0A5131799262}"/>
              </a:ext>
            </a:extLst>
          </p:cNvPr>
          <p:cNvSpPr>
            <a:spLocks noGrp="1"/>
          </p:cNvSpPr>
          <p:nvPr>
            <p:ph type="title"/>
          </p:nvPr>
        </p:nvSpPr>
        <p:spPr/>
        <p:txBody>
          <a:bodyPr/>
          <a:lstStyle/>
          <a:p>
            <a:r>
              <a:rPr lang="en-US"/>
              <a:t>ARIMA Model: Introduction and Use Cases</a:t>
            </a:r>
            <a:endParaRPr lang="en-US" dirty="0"/>
          </a:p>
        </p:txBody>
      </p:sp>
      <p:graphicFrame>
        <p:nvGraphicFramePr>
          <p:cNvPr id="36" name="Content Placeholder 2">
            <a:extLst>
              <a:ext uri="{FF2B5EF4-FFF2-40B4-BE49-F238E27FC236}">
                <a16:creationId xmlns:a16="http://schemas.microsoft.com/office/drawing/2014/main" id="{4A6B0FD7-2DC3-0F20-8164-C809AA0CAD5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8274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1864-692E-F0AB-5926-DA52C244A54F}"/>
              </a:ext>
            </a:extLst>
          </p:cNvPr>
          <p:cNvSpPr>
            <a:spLocks noGrp="1"/>
          </p:cNvSpPr>
          <p:nvPr>
            <p:ph type="title"/>
          </p:nvPr>
        </p:nvSpPr>
        <p:spPr/>
        <p:txBody>
          <a:bodyPr/>
          <a:lstStyle/>
          <a:p>
            <a:r>
              <a:rPr lang="en-US" dirty="0"/>
              <a:t>ARIMA Model: Introduction and Use Cases – Python Code</a:t>
            </a:r>
          </a:p>
        </p:txBody>
      </p:sp>
      <p:pic>
        <p:nvPicPr>
          <p:cNvPr id="5" name="Content Placeholder 4">
            <a:extLst>
              <a:ext uri="{FF2B5EF4-FFF2-40B4-BE49-F238E27FC236}">
                <a16:creationId xmlns:a16="http://schemas.microsoft.com/office/drawing/2014/main" id="{2FEEC876-B056-F347-0A60-172B6989A6F5}"/>
              </a:ext>
            </a:extLst>
          </p:cNvPr>
          <p:cNvPicPr>
            <a:picLocks noGrp="1" noChangeAspect="1"/>
          </p:cNvPicPr>
          <p:nvPr>
            <p:ph idx="1"/>
          </p:nvPr>
        </p:nvPicPr>
        <p:blipFill>
          <a:blip r:embed="rId2"/>
          <a:stretch>
            <a:fillRect/>
          </a:stretch>
        </p:blipFill>
        <p:spPr>
          <a:xfrm>
            <a:off x="801582" y="2286001"/>
            <a:ext cx="10508911" cy="3456878"/>
          </a:xfrm>
        </p:spPr>
      </p:pic>
    </p:spTree>
    <p:extLst>
      <p:ext uri="{BB962C8B-B14F-4D97-AF65-F5344CB8AC3E}">
        <p14:creationId xmlns:p14="http://schemas.microsoft.com/office/powerpoint/2010/main" val="33135993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DF33-C469-B550-5088-FFD1BCD98FCC}"/>
              </a:ext>
            </a:extLst>
          </p:cNvPr>
          <p:cNvSpPr>
            <a:spLocks noGrp="1"/>
          </p:cNvSpPr>
          <p:nvPr>
            <p:ph type="title"/>
          </p:nvPr>
        </p:nvSpPr>
        <p:spPr/>
        <p:txBody>
          <a:bodyPr/>
          <a:lstStyle/>
          <a:p>
            <a:r>
              <a:rPr lang="en-US" dirty="0"/>
              <a:t>What is Forecasting? Importance in Business Analytics</a:t>
            </a:r>
          </a:p>
        </p:txBody>
      </p:sp>
      <p:graphicFrame>
        <p:nvGraphicFramePr>
          <p:cNvPr id="6" name="Rectangle 1">
            <a:extLst>
              <a:ext uri="{FF2B5EF4-FFF2-40B4-BE49-F238E27FC236}">
                <a16:creationId xmlns:a16="http://schemas.microsoft.com/office/drawing/2014/main" id="{0C4B828D-2884-7B0E-AE0F-F0C10CEC271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1460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6157B-356B-746E-94AB-F33471574978}"/>
              </a:ext>
            </a:extLst>
          </p:cNvPr>
          <p:cNvSpPr>
            <a:spLocks noGrp="1"/>
          </p:cNvSpPr>
          <p:nvPr>
            <p:ph type="title"/>
          </p:nvPr>
        </p:nvSpPr>
        <p:spPr/>
        <p:txBody>
          <a:bodyPr/>
          <a:lstStyle/>
          <a:p>
            <a:r>
              <a:rPr lang="en-US" dirty="0"/>
              <a:t>What is Forecasting? Importance in Business Analytics</a:t>
            </a:r>
          </a:p>
        </p:txBody>
      </p:sp>
      <p:graphicFrame>
        <p:nvGraphicFramePr>
          <p:cNvPr id="5" name="Content Placeholder 2">
            <a:extLst>
              <a:ext uri="{FF2B5EF4-FFF2-40B4-BE49-F238E27FC236}">
                <a16:creationId xmlns:a16="http://schemas.microsoft.com/office/drawing/2014/main" id="{6E29B377-A7FD-5316-DB9B-8FC8CAD48CE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1410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E50B-671B-00AA-B4B4-23B93EA1C9A8}"/>
              </a:ext>
            </a:extLst>
          </p:cNvPr>
          <p:cNvSpPr>
            <a:spLocks noGrp="1"/>
          </p:cNvSpPr>
          <p:nvPr>
            <p:ph type="title"/>
          </p:nvPr>
        </p:nvSpPr>
        <p:spPr/>
        <p:txBody>
          <a:bodyPr/>
          <a:lstStyle/>
          <a:p>
            <a:r>
              <a:rPr lang="en-US" dirty="0"/>
              <a:t>Train-Test Split for Time Series Data – Python Code</a:t>
            </a:r>
          </a:p>
        </p:txBody>
      </p:sp>
      <p:graphicFrame>
        <p:nvGraphicFramePr>
          <p:cNvPr id="6" name="Rectangle 1">
            <a:extLst>
              <a:ext uri="{FF2B5EF4-FFF2-40B4-BE49-F238E27FC236}">
                <a16:creationId xmlns:a16="http://schemas.microsoft.com/office/drawing/2014/main" id="{086D7A0D-626E-2472-4988-81611C6D9A5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938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039F77-2D2A-4289-54EB-DDF777F6F41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Applications of Time Series Analysis</a:t>
            </a:r>
          </a:p>
        </p:txBody>
      </p:sp>
      <p:graphicFrame>
        <p:nvGraphicFramePr>
          <p:cNvPr id="6" name="Rectangle 1">
            <a:extLst>
              <a:ext uri="{FF2B5EF4-FFF2-40B4-BE49-F238E27FC236}">
                <a16:creationId xmlns:a16="http://schemas.microsoft.com/office/drawing/2014/main" id="{C6BDD4A2-0774-D9C2-E6FB-846FF8E2CC49}"/>
              </a:ext>
            </a:extLst>
          </p:cNvPr>
          <p:cNvGraphicFramePr>
            <a:graphicFrameLocks noGrp="1"/>
          </p:cNvGraphicFramePr>
          <p:nvPr>
            <p:ph idx="1"/>
            <p:extLst>
              <p:ext uri="{D42A27DB-BD31-4B8C-83A1-F6EECF244321}">
                <p14:modId xmlns:p14="http://schemas.microsoft.com/office/powerpoint/2010/main" val="125225317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62265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C38CCE-95D9-8318-4DFD-6FB96F451EDE}"/>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Evaluating Forecast Accuracy: MSE, RMSE, MAPE – Python Code</a:t>
            </a:r>
          </a:p>
        </p:txBody>
      </p:sp>
      <p:sp>
        <p:nvSpPr>
          <p:cNvPr id="3" name="Content Placeholder 2">
            <a:extLst>
              <a:ext uri="{FF2B5EF4-FFF2-40B4-BE49-F238E27FC236}">
                <a16:creationId xmlns:a16="http://schemas.microsoft.com/office/drawing/2014/main" id="{F041800C-4EA0-C3D0-3FCC-5BAC5ED5417D}"/>
              </a:ext>
            </a:extLst>
          </p:cNvPr>
          <p:cNvSpPr>
            <a:spLocks noGrp="1"/>
          </p:cNvSpPr>
          <p:nvPr>
            <p:ph idx="1"/>
          </p:nvPr>
        </p:nvSpPr>
        <p:spPr>
          <a:xfrm>
            <a:off x="838199" y="4983276"/>
            <a:ext cx="10512552" cy="1126680"/>
          </a:xfrm>
        </p:spPr>
        <p:txBody>
          <a:bodyPr vert="horz" lIns="91440" tIns="45720" rIns="91440" bIns="45720" rtlCol="0">
            <a:normAutofit/>
          </a:bodyPr>
          <a:lstStyle/>
          <a:p>
            <a:pPr marL="0" indent="0">
              <a:buNone/>
            </a:pPr>
            <a:r>
              <a:rPr lang="en-US" sz="2400" b="1" kern="1200">
                <a:solidFill>
                  <a:schemeClr val="tx1"/>
                </a:solidFill>
                <a:latin typeface="+mn-lt"/>
                <a:ea typeface="+mn-ea"/>
                <a:cs typeface="+mn-cs"/>
              </a:rPr>
              <a:t>Purpose:</a:t>
            </a:r>
            <a:r>
              <a:rPr lang="en-US" sz="2400" kern="1200">
                <a:solidFill>
                  <a:schemeClr val="tx1"/>
                </a:solidFill>
                <a:latin typeface="+mn-lt"/>
                <a:ea typeface="+mn-ea"/>
                <a:cs typeface="+mn-cs"/>
              </a:rPr>
              <a:t> Evaluate the accuracy of forecasts to compare models.</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45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1D669-E45C-D3B3-6BF8-5A523F0C233E}"/>
              </a:ext>
            </a:extLst>
          </p:cNvPr>
          <p:cNvSpPr>
            <a:spLocks noGrp="1"/>
          </p:cNvSpPr>
          <p:nvPr>
            <p:ph type="title"/>
          </p:nvPr>
        </p:nvSpPr>
        <p:spPr>
          <a:xfrm>
            <a:off x="635000" y="640823"/>
            <a:ext cx="3418659" cy="5583148"/>
          </a:xfrm>
        </p:spPr>
        <p:txBody>
          <a:bodyPr anchor="ctr">
            <a:normAutofit/>
          </a:bodyPr>
          <a:lstStyle/>
          <a:p>
            <a:r>
              <a:rPr lang="en-US" sz="5400"/>
              <a:t>Forecasting with ARIMA – Python Code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5490703-E86C-5C28-F6FF-8DAB2F20B928}"/>
              </a:ext>
            </a:extLst>
          </p:cNvPr>
          <p:cNvGraphicFramePr>
            <a:graphicFrameLocks noGrp="1"/>
          </p:cNvGraphicFramePr>
          <p:nvPr>
            <p:ph idx="1"/>
            <p:extLst>
              <p:ext uri="{D42A27DB-BD31-4B8C-83A1-F6EECF244321}">
                <p14:modId xmlns:p14="http://schemas.microsoft.com/office/powerpoint/2010/main" val="276974832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9885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D4F7B-024D-DB6E-EAE2-8B3F0D7C3448}"/>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Components of Time Series: Overview</a:t>
            </a:r>
          </a:p>
        </p:txBody>
      </p:sp>
      <p:sp>
        <p:nvSpPr>
          <p:cNvPr id="3" name="Content Placeholder 2">
            <a:extLst>
              <a:ext uri="{FF2B5EF4-FFF2-40B4-BE49-F238E27FC236}">
                <a16:creationId xmlns:a16="http://schemas.microsoft.com/office/drawing/2014/main" id="{5370B069-E9E3-50B8-389D-7A14426CEAA1}"/>
              </a:ext>
            </a:extLst>
          </p:cNvPr>
          <p:cNvSpPr>
            <a:spLocks noGrp="1"/>
          </p:cNvSpPr>
          <p:nvPr>
            <p:ph idx="1"/>
          </p:nvPr>
        </p:nvSpPr>
        <p:spPr>
          <a:xfrm>
            <a:off x="1371599" y="2318197"/>
            <a:ext cx="9724031" cy="3683358"/>
          </a:xfrm>
        </p:spPr>
        <p:txBody>
          <a:bodyPr anchor="ctr">
            <a:normAutofit/>
          </a:bodyPr>
          <a:lstStyle/>
          <a:p>
            <a:pPr marL="0" indent="0">
              <a:buNone/>
            </a:pPr>
            <a:r>
              <a:rPr lang="en-US" sz="2000" dirty="0"/>
              <a:t>A time series can be decomposed into four main components:</a:t>
            </a:r>
          </a:p>
          <a:p>
            <a:pPr>
              <a:buFont typeface="+mj-lt"/>
              <a:buAutoNum type="arabicPeriod"/>
            </a:pPr>
            <a:endParaRPr lang="en-US" sz="2000" b="1" dirty="0"/>
          </a:p>
          <a:p>
            <a:pPr>
              <a:buFont typeface="+mj-lt"/>
              <a:buAutoNum type="arabicPeriod"/>
            </a:pPr>
            <a:r>
              <a:rPr lang="en-US" sz="2000" b="1" dirty="0"/>
              <a:t>Trend:</a:t>
            </a:r>
            <a:r>
              <a:rPr lang="en-US" sz="2000" dirty="0"/>
              <a:t> Long-term increase or decrease in the data.</a:t>
            </a:r>
          </a:p>
          <a:p>
            <a:pPr>
              <a:buFont typeface="+mj-lt"/>
              <a:buAutoNum type="arabicPeriod"/>
            </a:pPr>
            <a:r>
              <a:rPr lang="en-US" sz="2000" b="1" dirty="0"/>
              <a:t>Seasonality:</a:t>
            </a:r>
            <a:r>
              <a:rPr lang="en-US" sz="2000" dirty="0"/>
              <a:t> Regular patterns that repeat over a fixed period.</a:t>
            </a:r>
          </a:p>
          <a:p>
            <a:pPr>
              <a:buFont typeface="+mj-lt"/>
              <a:buAutoNum type="arabicPeriod"/>
            </a:pPr>
            <a:r>
              <a:rPr lang="en-US" sz="2000" b="1" dirty="0"/>
              <a:t>Cyclical Component:</a:t>
            </a:r>
            <a:r>
              <a:rPr lang="en-US" sz="2000" dirty="0"/>
              <a:t> Non-periodic, long-term oscillations.</a:t>
            </a:r>
          </a:p>
          <a:p>
            <a:pPr>
              <a:buFont typeface="+mj-lt"/>
              <a:buAutoNum type="arabicPeriod"/>
            </a:pPr>
            <a:r>
              <a:rPr lang="en-US" sz="2000" b="1" dirty="0"/>
              <a:t>Irregular Component (Noise):</a:t>
            </a:r>
            <a:r>
              <a:rPr lang="en-US" sz="2000" dirty="0"/>
              <a:t> Random variations with no discernible pattern.</a:t>
            </a:r>
          </a:p>
          <a:p>
            <a:endParaRPr lang="en-US" sz="2000" dirty="0"/>
          </a:p>
        </p:txBody>
      </p:sp>
    </p:spTree>
    <p:extLst>
      <p:ext uri="{BB962C8B-B14F-4D97-AF65-F5344CB8AC3E}">
        <p14:creationId xmlns:p14="http://schemas.microsoft.com/office/powerpoint/2010/main" val="3536177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5270F0-9E2E-95CA-DE3F-D5807C8D95AC}"/>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Trend: Definition and Examples – Python Code</a:t>
            </a:r>
          </a:p>
        </p:txBody>
      </p:sp>
      <p:graphicFrame>
        <p:nvGraphicFramePr>
          <p:cNvPr id="6" name="Rectangle 1">
            <a:extLst>
              <a:ext uri="{FF2B5EF4-FFF2-40B4-BE49-F238E27FC236}">
                <a16:creationId xmlns:a16="http://schemas.microsoft.com/office/drawing/2014/main" id="{290F6915-B118-FFD3-C4DB-A61440530694}"/>
              </a:ext>
            </a:extLst>
          </p:cNvPr>
          <p:cNvGraphicFramePr>
            <a:graphicFrameLocks noGrp="1"/>
          </p:cNvGraphicFramePr>
          <p:nvPr>
            <p:ph idx="1"/>
            <p:extLst>
              <p:ext uri="{D42A27DB-BD31-4B8C-83A1-F6EECF244321}">
                <p14:modId xmlns:p14="http://schemas.microsoft.com/office/powerpoint/2010/main" val="355540592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8014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601AD-2A0E-185E-76D0-C7B540A51EEC}"/>
              </a:ext>
            </a:extLst>
          </p:cNvPr>
          <p:cNvSpPr>
            <a:spLocks noGrp="1"/>
          </p:cNvSpPr>
          <p:nvPr>
            <p:ph type="title"/>
          </p:nvPr>
        </p:nvSpPr>
        <p:spPr>
          <a:xfrm>
            <a:off x="1371599" y="294538"/>
            <a:ext cx="9895951" cy="1033669"/>
          </a:xfrm>
        </p:spPr>
        <p:txBody>
          <a:bodyPr>
            <a:normAutofit fontScale="90000"/>
          </a:bodyPr>
          <a:lstStyle/>
          <a:p>
            <a:r>
              <a:rPr lang="en-US" sz="4000" dirty="0">
                <a:solidFill>
                  <a:srgbClr val="FFFFFF"/>
                </a:solidFill>
              </a:rPr>
              <a:t>Seasonality: Definition and Examples – Python Code</a:t>
            </a:r>
          </a:p>
        </p:txBody>
      </p:sp>
      <p:graphicFrame>
        <p:nvGraphicFramePr>
          <p:cNvPr id="19" name="Rectangle 1">
            <a:extLst>
              <a:ext uri="{FF2B5EF4-FFF2-40B4-BE49-F238E27FC236}">
                <a16:creationId xmlns:a16="http://schemas.microsoft.com/office/drawing/2014/main" id="{7308ADE3-C7DD-C5BD-54E7-46E614F01570}"/>
              </a:ext>
            </a:extLst>
          </p:cNvPr>
          <p:cNvGraphicFramePr>
            <a:graphicFrameLocks noGrp="1"/>
          </p:cNvGraphicFramePr>
          <p:nvPr>
            <p:ph idx="1"/>
            <p:extLst>
              <p:ext uri="{D42A27DB-BD31-4B8C-83A1-F6EECF244321}">
                <p14:modId xmlns:p14="http://schemas.microsoft.com/office/powerpoint/2010/main" val="3594888430"/>
              </p:ext>
            </p:extLst>
          </p:nvPr>
        </p:nvGraphicFramePr>
        <p:xfrm>
          <a:off x="459350" y="1885279"/>
          <a:ext cx="11563814" cy="4616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1276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TotalTime>
  <Words>3339</Words>
  <Application>Microsoft Office PowerPoint</Application>
  <PresentationFormat>Widescreen</PresentationFormat>
  <Paragraphs>298</Paragraphs>
  <Slides>61</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Aptos</vt:lpstr>
      <vt:lpstr>Aptos Display</vt:lpstr>
      <vt:lpstr>Arial</vt:lpstr>
      <vt:lpstr>Office Theme</vt:lpstr>
      <vt:lpstr>Time Series</vt:lpstr>
      <vt:lpstr>Learning Objectives</vt:lpstr>
      <vt:lpstr>What is Time Series Analysis? – Python Code</vt:lpstr>
      <vt:lpstr>Examples of Time Series Data – Python Code</vt:lpstr>
      <vt:lpstr>Characteristics of Time Series Data</vt:lpstr>
      <vt:lpstr>Applications of Time Series Analysis</vt:lpstr>
      <vt:lpstr>Components of Time Series: Overview</vt:lpstr>
      <vt:lpstr>Trend: Definition and Examples – Python Code</vt:lpstr>
      <vt:lpstr>Seasonality: Definition and Examples – Python Code</vt:lpstr>
      <vt:lpstr>Cyclical Component: Definition and Examples- Python Code</vt:lpstr>
      <vt:lpstr>Irregular Component (Noise): Definition and Examples – Python Code</vt:lpstr>
      <vt:lpstr>Decomposition of Time Series: Additive vs. Multiplicative Models – Python Code</vt:lpstr>
      <vt:lpstr>Visualizing Time Series Data: Line Plots – Python Code</vt:lpstr>
      <vt:lpstr>Summary Statistics for Time Series Data – Python Code</vt:lpstr>
      <vt:lpstr>Identifying Missing Data in Time Series – Python Code</vt:lpstr>
      <vt:lpstr>Detecting Outliers in Time Series Data – Python Code</vt:lpstr>
      <vt:lpstr>Understanding Autocorrelation</vt:lpstr>
      <vt:lpstr>Understanding Autocorrelation</vt:lpstr>
      <vt:lpstr>Understanding Autocorrelation</vt:lpstr>
      <vt:lpstr>Applications of Autocorrelation</vt:lpstr>
      <vt:lpstr>Applications of Autocorrelation – Python Code</vt:lpstr>
      <vt:lpstr>Interpreting the Autocorrelation Plot</vt:lpstr>
      <vt:lpstr>Key Observations of the Plot for Slide 21</vt:lpstr>
      <vt:lpstr>Key Observations of the Plot for Slide 21</vt:lpstr>
      <vt:lpstr>Key Observations of the Plot for Slide 21</vt:lpstr>
      <vt:lpstr>Key Observations of the Plot for Slide 21</vt:lpstr>
      <vt:lpstr>Key Observations of the Plot for Slide 21</vt:lpstr>
      <vt:lpstr>Basics of Partial Autocorrelation</vt:lpstr>
      <vt:lpstr> Basics of Partial Autocorrelation</vt:lpstr>
      <vt:lpstr>Applications of PACF</vt:lpstr>
      <vt:lpstr>Applications of PACF – Python Code</vt:lpstr>
      <vt:lpstr>Key Observations of the Plot for Slide 21</vt:lpstr>
      <vt:lpstr>Interpreting the PACF Plot</vt:lpstr>
      <vt:lpstr>Key Observation Slide 32</vt:lpstr>
      <vt:lpstr>Key Observation Slide 32</vt:lpstr>
      <vt:lpstr>Key Observation Slide 32</vt:lpstr>
      <vt:lpstr>Summary of Interpretation</vt:lpstr>
      <vt:lpstr>Next Steps</vt:lpstr>
      <vt:lpstr>What is Stationarity? Definition and Importance</vt:lpstr>
      <vt:lpstr>What is Stationarity? Definition and Importance</vt:lpstr>
      <vt:lpstr>Testing for Stationarity: Augmented Dickey-Fuller (ADF) Test – Python Code</vt:lpstr>
      <vt:lpstr>Differencing: A Technique to Achieve Stationarity</vt:lpstr>
      <vt:lpstr>Differencing: A Technique to Achieve Stationarity - Python Code</vt:lpstr>
      <vt:lpstr>Transformation Techniques: Log Root- Python Code</vt:lpstr>
      <vt:lpstr>Transformation Techniques: Square Root – Python Code</vt:lpstr>
      <vt:lpstr>Detrending: Removing Trends from the Data – Python Code</vt:lpstr>
      <vt:lpstr>Summary </vt:lpstr>
      <vt:lpstr>Overview of Time Series Models</vt:lpstr>
      <vt:lpstr>Overview of Time Series Models</vt:lpstr>
      <vt:lpstr>Moving Average (MA): Concept and Calculation</vt:lpstr>
      <vt:lpstr>Moving Average (MA): Concept and Calculation – Python Code </vt:lpstr>
      <vt:lpstr>Simple Exponential Smoothing (SES)</vt:lpstr>
      <vt:lpstr>Simple Exponential Smoothing (SES) – Python Code</vt:lpstr>
      <vt:lpstr>Autoregressive (AR) Model – Python Code</vt:lpstr>
      <vt:lpstr>ARIMA Model: Introduction and Use Cases</vt:lpstr>
      <vt:lpstr>ARIMA Model: Introduction and Use Cases – Python Code</vt:lpstr>
      <vt:lpstr>What is Forecasting? Importance in Business Analytics</vt:lpstr>
      <vt:lpstr>What is Forecasting? Importance in Business Analytics</vt:lpstr>
      <vt:lpstr>Train-Test Split for Time Series Data – Python Code</vt:lpstr>
      <vt:lpstr>Evaluating Forecast Accuracy: MSE, RMSE, MAPE – Python Code</vt:lpstr>
      <vt:lpstr>Forecasting with ARIMA – Python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Eslami, Pouyan</dc:creator>
  <cp:lastModifiedBy>Eslami, Pouyan</cp:lastModifiedBy>
  <cp:revision>11</cp:revision>
  <dcterms:created xsi:type="dcterms:W3CDTF">2024-11-21T16:43:49Z</dcterms:created>
  <dcterms:modified xsi:type="dcterms:W3CDTF">2024-11-21T19:16:10Z</dcterms:modified>
</cp:coreProperties>
</file>